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4"/>
  </p:sldMasterIdLst>
  <p:notesMasterIdLst>
    <p:notesMasterId r:id="rId15"/>
  </p:notesMasterIdLst>
  <p:sldIdLst>
    <p:sldId id="256" r:id="rId5"/>
    <p:sldId id="317" r:id="rId6"/>
    <p:sldId id="327" r:id="rId7"/>
    <p:sldId id="323" r:id="rId8"/>
    <p:sldId id="322" r:id="rId9"/>
    <p:sldId id="318" r:id="rId10"/>
    <p:sldId id="319" r:id="rId11"/>
    <p:sldId id="320" r:id="rId12"/>
    <p:sldId id="321" r:id="rId13"/>
    <p:sldId id="285" r:id="rId14"/>
  </p:sldIdLst>
  <p:sldSz cx="12192000" cy="6858000"/>
  <p:notesSz cx="6889750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  <a:srgbClr val="FF66FF"/>
    <a:srgbClr val="CC00FF"/>
    <a:srgbClr val="4590B8"/>
    <a:srgbClr val="1A3260"/>
    <a:srgbClr val="969FA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436"/>
    <p:restoredTop sz="95507" autoAdjust="0"/>
  </p:normalViewPr>
  <p:slideViewPr>
    <p:cSldViewPr snapToGrid="0">
      <p:cViewPr>
        <p:scale>
          <a:sx n="94" d="100"/>
          <a:sy n="94" d="100"/>
        </p:scale>
        <p:origin x="57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92A180-62BD-45F4-8D31-D3FC3EBC0DD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21E2CAD9-320A-4AF7-9524-C8F40531601E}">
      <dgm:prSet/>
      <dgm:spPr/>
      <dgm:t>
        <a:bodyPr/>
        <a:lstStyle/>
        <a:p>
          <a:pPr marR="0" algn="ctr" rtl="0"/>
          <a:r>
            <a:rPr lang="en-US" baseline="0">
              <a:latin typeface="Calibri"/>
            </a:rPr>
            <a:t>YOU</a:t>
          </a:r>
        </a:p>
        <a:p>
          <a:pPr marR="0" algn="ctr" rtl="0"/>
          <a:r>
            <a:rPr lang="en-US" baseline="0">
              <a:latin typeface="Calibri"/>
            </a:rPr>
            <a:t>President/CEO</a:t>
          </a:r>
          <a:endParaRPr lang="en-US"/>
        </a:p>
      </dgm:t>
    </dgm:pt>
    <dgm:pt modelId="{CEF55F0B-3CCB-4314-9B11-8EB8C53D86F5}" type="parTrans" cxnId="{5A76E311-54ED-4019-9401-2D7E89BFF23D}">
      <dgm:prSet/>
      <dgm:spPr/>
      <dgm:t>
        <a:bodyPr/>
        <a:lstStyle/>
        <a:p>
          <a:endParaRPr lang="en-US"/>
        </a:p>
      </dgm:t>
    </dgm:pt>
    <dgm:pt modelId="{BBEE1375-6F1D-40BB-93E2-3EB3EFE800F1}" type="sibTrans" cxnId="{5A76E311-54ED-4019-9401-2D7E89BFF23D}">
      <dgm:prSet/>
      <dgm:spPr/>
      <dgm:t>
        <a:bodyPr/>
        <a:lstStyle/>
        <a:p>
          <a:endParaRPr lang="en-US"/>
        </a:p>
      </dgm:t>
    </dgm:pt>
    <dgm:pt modelId="{0F811AE1-750D-44ED-8F29-94B01F1F3E7E}" type="asst">
      <dgm:prSet/>
      <dgm:spPr/>
      <dgm:t>
        <a:bodyPr/>
        <a:lstStyle/>
        <a:p>
          <a:pPr marR="0" algn="ctr" rtl="0"/>
          <a:r>
            <a:rPr lang="en-US" baseline="0">
              <a:latin typeface="Calibri"/>
            </a:rPr>
            <a:t>YOU</a:t>
          </a:r>
        </a:p>
        <a:p>
          <a:pPr marR="0" algn="ctr" rtl="0"/>
          <a:r>
            <a:rPr lang="en-US" baseline="0">
              <a:latin typeface="Calibri"/>
            </a:rPr>
            <a:t>Office Manager</a:t>
          </a:r>
          <a:endParaRPr lang="en-US"/>
        </a:p>
      </dgm:t>
    </dgm:pt>
    <dgm:pt modelId="{8686F305-34FE-4129-92AB-01BD788A8DE7}" type="parTrans" cxnId="{BA973F6F-69E0-4D60-B088-EA2EA2A3AA7E}">
      <dgm:prSet/>
      <dgm:spPr/>
      <dgm:t>
        <a:bodyPr/>
        <a:lstStyle/>
        <a:p>
          <a:endParaRPr lang="en-US"/>
        </a:p>
      </dgm:t>
    </dgm:pt>
    <dgm:pt modelId="{4B46005B-87A9-4B61-8D48-E06B33D66293}" type="sibTrans" cxnId="{BA973F6F-69E0-4D60-B088-EA2EA2A3AA7E}">
      <dgm:prSet/>
      <dgm:spPr/>
      <dgm:t>
        <a:bodyPr/>
        <a:lstStyle/>
        <a:p>
          <a:endParaRPr lang="en-US"/>
        </a:p>
      </dgm:t>
    </dgm:pt>
    <dgm:pt modelId="{CE2B82E2-E1A7-46E4-94CB-060A6AD2565A}">
      <dgm:prSet/>
      <dgm:spPr/>
      <dgm:t>
        <a:bodyPr/>
        <a:lstStyle/>
        <a:p>
          <a:pPr marR="0" algn="ctr" rtl="0"/>
          <a:r>
            <a:rPr lang="en-US" baseline="0" dirty="0">
              <a:latin typeface="Calibri"/>
            </a:rPr>
            <a:t>YOU</a:t>
          </a:r>
        </a:p>
        <a:p>
          <a:pPr marR="0" algn="ctr" rtl="0"/>
          <a:r>
            <a:rPr lang="en-US" baseline="0" dirty="0">
              <a:latin typeface="Calibri"/>
            </a:rPr>
            <a:t>Marketing</a:t>
          </a:r>
          <a:endParaRPr lang="en-US" dirty="0"/>
        </a:p>
      </dgm:t>
    </dgm:pt>
    <dgm:pt modelId="{104A22B7-86D3-41E5-8AE1-DF5E7F7BD0D4}" type="parTrans" cxnId="{A6338D7B-917D-43CB-9C2B-645B485DEC22}">
      <dgm:prSet/>
      <dgm:spPr/>
      <dgm:t>
        <a:bodyPr/>
        <a:lstStyle/>
        <a:p>
          <a:endParaRPr lang="en-US"/>
        </a:p>
      </dgm:t>
    </dgm:pt>
    <dgm:pt modelId="{D2CC316A-DB69-4E37-AA72-F29A42A82BD3}" type="sibTrans" cxnId="{A6338D7B-917D-43CB-9C2B-645B485DEC22}">
      <dgm:prSet/>
      <dgm:spPr/>
      <dgm:t>
        <a:bodyPr/>
        <a:lstStyle/>
        <a:p>
          <a:endParaRPr lang="en-US"/>
        </a:p>
      </dgm:t>
    </dgm:pt>
    <dgm:pt modelId="{93DE6A34-1EE2-439A-8D75-B8922D0B41BC}">
      <dgm:prSet/>
      <dgm:spPr/>
      <dgm:t>
        <a:bodyPr/>
        <a:lstStyle/>
        <a:p>
          <a:pPr marR="0" algn="ctr" rtl="0"/>
          <a:r>
            <a:rPr lang="en-US" baseline="0">
              <a:latin typeface="Calibri"/>
            </a:rPr>
            <a:t>YOU</a:t>
          </a:r>
        </a:p>
        <a:p>
          <a:pPr marR="0" algn="ctr" rtl="0"/>
          <a:r>
            <a:rPr lang="en-US" baseline="0">
              <a:latin typeface="Calibri"/>
            </a:rPr>
            <a:t>Advertising Manager</a:t>
          </a:r>
          <a:endParaRPr lang="en-US"/>
        </a:p>
      </dgm:t>
    </dgm:pt>
    <dgm:pt modelId="{8E494F00-F72B-4C0D-95EA-045DD620B10A}" type="parTrans" cxnId="{27B40652-E3A0-4E83-868B-CE730C2E8495}">
      <dgm:prSet/>
      <dgm:spPr/>
      <dgm:t>
        <a:bodyPr/>
        <a:lstStyle/>
        <a:p>
          <a:endParaRPr lang="en-US"/>
        </a:p>
      </dgm:t>
    </dgm:pt>
    <dgm:pt modelId="{2EF62531-5017-43CD-8207-A863D77E6B59}" type="sibTrans" cxnId="{27B40652-E3A0-4E83-868B-CE730C2E8495}">
      <dgm:prSet/>
      <dgm:spPr/>
      <dgm:t>
        <a:bodyPr/>
        <a:lstStyle/>
        <a:p>
          <a:endParaRPr lang="en-US"/>
        </a:p>
      </dgm:t>
    </dgm:pt>
    <dgm:pt modelId="{07980518-F7B4-4944-AC5A-9334E99F21EE}">
      <dgm:prSet/>
      <dgm:spPr/>
      <dgm:t>
        <a:bodyPr/>
        <a:lstStyle/>
        <a:p>
          <a:pPr marR="0" algn="ctr" rtl="0"/>
          <a:r>
            <a:rPr lang="en-US" baseline="0">
              <a:latin typeface="Calibri"/>
            </a:rPr>
            <a:t>YOU</a:t>
          </a:r>
        </a:p>
        <a:p>
          <a:pPr marR="0" algn="ctr" rtl="0"/>
          <a:r>
            <a:rPr lang="en-US" baseline="0">
              <a:latin typeface="Calibri"/>
            </a:rPr>
            <a:t>Sales Manager</a:t>
          </a:r>
          <a:endParaRPr lang="en-US"/>
        </a:p>
      </dgm:t>
    </dgm:pt>
    <dgm:pt modelId="{17848365-BF31-4E1E-BBBA-9B6D6E402F83}" type="parTrans" cxnId="{B6F81472-70E0-45CF-AF7B-CA4C69CED74C}">
      <dgm:prSet/>
      <dgm:spPr/>
      <dgm:t>
        <a:bodyPr/>
        <a:lstStyle/>
        <a:p>
          <a:endParaRPr lang="en-US"/>
        </a:p>
      </dgm:t>
    </dgm:pt>
    <dgm:pt modelId="{490BEC85-106D-411F-BFBD-5C2654D3BFE9}" type="sibTrans" cxnId="{B6F81472-70E0-45CF-AF7B-CA4C69CED74C}">
      <dgm:prSet/>
      <dgm:spPr/>
      <dgm:t>
        <a:bodyPr/>
        <a:lstStyle/>
        <a:p>
          <a:endParaRPr lang="en-US"/>
        </a:p>
      </dgm:t>
    </dgm:pt>
    <dgm:pt modelId="{CCEE8EE9-BC35-4292-B2C2-8F440849FF2C}">
      <dgm:prSet/>
      <dgm:spPr/>
      <dgm:t>
        <a:bodyPr/>
        <a:lstStyle/>
        <a:p>
          <a:pPr marR="0" algn="ctr" rtl="0"/>
          <a:r>
            <a:rPr lang="en-US" baseline="0">
              <a:latin typeface="Calibri"/>
            </a:rPr>
            <a:t>YOU</a:t>
          </a:r>
        </a:p>
        <a:p>
          <a:pPr marR="0" algn="ctr" rtl="0"/>
          <a:r>
            <a:rPr lang="en-US" baseline="0">
              <a:latin typeface="Calibri"/>
            </a:rPr>
            <a:t>Market #1</a:t>
          </a:r>
          <a:endParaRPr lang="en-US"/>
        </a:p>
      </dgm:t>
    </dgm:pt>
    <dgm:pt modelId="{D086D9C3-A7C1-45A3-9515-1AFFD5E4651E}" type="parTrans" cxnId="{C5320EB9-50E3-4731-A76D-D71060DBAD23}">
      <dgm:prSet/>
      <dgm:spPr/>
      <dgm:t>
        <a:bodyPr/>
        <a:lstStyle/>
        <a:p>
          <a:endParaRPr lang="en-US"/>
        </a:p>
      </dgm:t>
    </dgm:pt>
    <dgm:pt modelId="{99D25112-07A2-4517-AEC2-EC6BF92FEDCB}" type="sibTrans" cxnId="{C5320EB9-50E3-4731-A76D-D71060DBAD23}">
      <dgm:prSet/>
      <dgm:spPr/>
      <dgm:t>
        <a:bodyPr/>
        <a:lstStyle/>
        <a:p>
          <a:endParaRPr lang="en-US"/>
        </a:p>
      </dgm:t>
    </dgm:pt>
    <dgm:pt modelId="{A1F2835C-5670-4FD9-A23A-458959E8C2A6}">
      <dgm:prSet/>
      <dgm:spPr/>
      <dgm:t>
        <a:bodyPr/>
        <a:lstStyle/>
        <a:p>
          <a:pPr marR="0" algn="ctr" rtl="0"/>
          <a:r>
            <a:rPr lang="en-US" baseline="0">
              <a:latin typeface="Calibri"/>
            </a:rPr>
            <a:t>YOU</a:t>
          </a:r>
        </a:p>
        <a:p>
          <a:pPr marR="0" algn="ctr" rtl="0"/>
          <a:r>
            <a:rPr lang="en-US" baseline="0">
              <a:latin typeface="Calibri"/>
            </a:rPr>
            <a:t>Market #2</a:t>
          </a:r>
          <a:endParaRPr lang="en-US"/>
        </a:p>
      </dgm:t>
    </dgm:pt>
    <dgm:pt modelId="{3715FCC4-01F5-4544-AD77-D122FBC46F47}" type="parTrans" cxnId="{47F661B1-5FDB-488F-87C9-B2BC84588106}">
      <dgm:prSet/>
      <dgm:spPr/>
      <dgm:t>
        <a:bodyPr/>
        <a:lstStyle/>
        <a:p>
          <a:endParaRPr lang="en-US"/>
        </a:p>
      </dgm:t>
    </dgm:pt>
    <dgm:pt modelId="{C04E6FD4-2E18-4512-B024-4031772D2743}" type="sibTrans" cxnId="{47F661B1-5FDB-488F-87C9-B2BC84588106}">
      <dgm:prSet/>
      <dgm:spPr/>
      <dgm:t>
        <a:bodyPr/>
        <a:lstStyle/>
        <a:p>
          <a:endParaRPr lang="en-US"/>
        </a:p>
      </dgm:t>
    </dgm:pt>
    <dgm:pt modelId="{49DCCF30-C3C8-4868-8B6C-12CE55EA68A5}">
      <dgm:prSet/>
      <dgm:spPr/>
      <dgm:t>
        <a:bodyPr/>
        <a:lstStyle/>
        <a:p>
          <a:pPr marR="0" algn="ctr" rtl="0"/>
          <a:r>
            <a:rPr lang="en-US" baseline="0" dirty="0">
              <a:latin typeface="Calibri"/>
            </a:rPr>
            <a:t>YOU</a:t>
          </a:r>
        </a:p>
        <a:p>
          <a:pPr marR="0" algn="ctr" rtl="0"/>
          <a:r>
            <a:rPr lang="en-US" baseline="0" dirty="0">
              <a:latin typeface="Calibri"/>
            </a:rPr>
            <a:t>Operations</a:t>
          </a:r>
          <a:endParaRPr lang="en-US" dirty="0"/>
        </a:p>
      </dgm:t>
    </dgm:pt>
    <dgm:pt modelId="{1FDB3CDF-BC87-4199-8EBE-258B25CAD80F}" type="parTrans" cxnId="{9764C46C-B4F5-42DD-93B0-65A5307C3AF4}">
      <dgm:prSet/>
      <dgm:spPr/>
      <dgm:t>
        <a:bodyPr/>
        <a:lstStyle/>
        <a:p>
          <a:endParaRPr lang="en-US"/>
        </a:p>
      </dgm:t>
    </dgm:pt>
    <dgm:pt modelId="{89D8A4E7-9E05-43D2-8EA7-CFAB79F234C8}" type="sibTrans" cxnId="{9764C46C-B4F5-42DD-93B0-65A5307C3AF4}">
      <dgm:prSet/>
      <dgm:spPr/>
      <dgm:t>
        <a:bodyPr/>
        <a:lstStyle/>
        <a:p>
          <a:endParaRPr lang="en-US"/>
        </a:p>
      </dgm:t>
    </dgm:pt>
    <dgm:pt modelId="{E99C666D-38AF-408D-896D-D55C707B7405}">
      <dgm:prSet/>
      <dgm:spPr/>
      <dgm:t>
        <a:bodyPr/>
        <a:lstStyle/>
        <a:p>
          <a:pPr marR="0" algn="ctr" rtl="0"/>
          <a:r>
            <a:rPr lang="en-US" baseline="0">
              <a:latin typeface="Calibri"/>
            </a:rPr>
            <a:t>YOU</a:t>
          </a:r>
          <a:endParaRPr lang="en-US" baseline="0">
            <a:latin typeface="Times New Roman"/>
          </a:endParaRPr>
        </a:p>
        <a:p>
          <a:pPr marR="0" algn="ctr" rtl="0"/>
          <a:r>
            <a:rPr lang="en-US" baseline="0">
              <a:latin typeface="Calibri"/>
            </a:rPr>
            <a:t>Delivery</a:t>
          </a:r>
          <a:endParaRPr lang="en-US"/>
        </a:p>
      </dgm:t>
    </dgm:pt>
    <dgm:pt modelId="{2BF48A56-E847-433A-9856-A84C284E66C1}" type="parTrans" cxnId="{25AF3827-4021-4943-B5C7-EB582BAFE27A}">
      <dgm:prSet/>
      <dgm:spPr/>
      <dgm:t>
        <a:bodyPr/>
        <a:lstStyle/>
        <a:p>
          <a:endParaRPr lang="en-US"/>
        </a:p>
      </dgm:t>
    </dgm:pt>
    <dgm:pt modelId="{86BC5289-A830-4293-A66F-9EE79F731B71}" type="sibTrans" cxnId="{25AF3827-4021-4943-B5C7-EB582BAFE27A}">
      <dgm:prSet/>
      <dgm:spPr/>
      <dgm:t>
        <a:bodyPr/>
        <a:lstStyle/>
        <a:p>
          <a:endParaRPr lang="en-US"/>
        </a:p>
      </dgm:t>
    </dgm:pt>
    <dgm:pt modelId="{96BC6806-2F41-4404-AF4B-DE295585C6CF}">
      <dgm:prSet/>
      <dgm:spPr/>
      <dgm:t>
        <a:bodyPr/>
        <a:lstStyle/>
        <a:p>
          <a:pPr marR="0" algn="ctr" rtl="0"/>
          <a:r>
            <a:rPr lang="en-US" baseline="0">
              <a:latin typeface="Calibri"/>
            </a:rPr>
            <a:t>YOU</a:t>
          </a:r>
        </a:p>
        <a:p>
          <a:pPr marR="0" algn="ctr" rtl="0"/>
          <a:r>
            <a:rPr lang="en-US" baseline="0">
              <a:latin typeface="Calibri"/>
            </a:rPr>
            <a:t>Service</a:t>
          </a:r>
          <a:endParaRPr lang="en-US"/>
        </a:p>
      </dgm:t>
    </dgm:pt>
    <dgm:pt modelId="{C6459409-E26B-4884-A02E-C76A77701F79}" type="parTrans" cxnId="{27713BB4-10CF-409E-8D48-257811EE168F}">
      <dgm:prSet/>
      <dgm:spPr/>
      <dgm:t>
        <a:bodyPr/>
        <a:lstStyle/>
        <a:p>
          <a:endParaRPr lang="en-US"/>
        </a:p>
      </dgm:t>
    </dgm:pt>
    <dgm:pt modelId="{4ADED37B-8837-484F-B132-276A7B8C7886}" type="sibTrans" cxnId="{27713BB4-10CF-409E-8D48-257811EE168F}">
      <dgm:prSet/>
      <dgm:spPr/>
      <dgm:t>
        <a:bodyPr/>
        <a:lstStyle/>
        <a:p>
          <a:endParaRPr lang="en-US"/>
        </a:p>
      </dgm:t>
    </dgm:pt>
    <dgm:pt modelId="{295DEC8A-4844-4EB3-8BBC-3DF867793242}">
      <dgm:prSet/>
      <dgm:spPr/>
      <dgm:t>
        <a:bodyPr/>
        <a:lstStyle/>
        <a:p>
          <a:pPr marR="0" algn="ctr" rtl="0"/>
          <a:r>
            <a:rPr lang="en-US" baseline="0" dirty="0">
              <a:latin typeface="Calibri"/>
            </a:rPr>
            <a:t>YOU</a:t>
          </a:r>
        </a:p>
        <a:p>
          <a:pPr marR="0" algn="ctr" rtl="0"/>
          <a:r>
            <a:rPr lang="en-US" baseline="0" dirty="0">
              <a:latin typeface="Calibri"/>
            </a:rPr>
            <a:t>Finance</a:t>
          </a:r>
          <a:endParaRPr lang="en-US" dirty="0"/>
        </a:p>
      </dgm:t>
    </dgm:pt>
    <dgm:pt modelId="{3DE92F40-BD68-44C9-BFB3-0D2459B43067}" type="parTrans" cxnId="{AD8ECF31-5D28-462C-B66A-C517EDFD5DA4}">
      <dgm:prSet/>
      <dgm:spPr/>
      <dgm:t>
        <a:bodyPr/>
        <a:lstStyle/>
        <a:p>
          <a:endParaRPr lang="en-US"/>
        </a:p>
      </dgm:t>
    </dgm:pt>
    <dgm:pt modelId="{166176AA-6888-4750-BF03-A9558EDC0682}" type="sibTrans" cxnId="{AD8ECF31-5D28-462C-B66A-C517EDFD5DA4}">
      <dgm:prSet/>
      <dgm:spPr/>
      <dgm:t>
        <a:bodyPr/>
        <a:lstStyle/>
        <a:p>
          <a:endParaRPr lang="en-US"/>
        </a:p>
      </dgm:t>
    </dgm:pt>
    <dgm:pt modelId="{BE9BD6C8-C578-4641-B2D9-ACC5BB091BBC}">
      <dgm:prSet/>
      <dgm:spPr/>
      <dgm:t>
        <a:bodyPr/>
        <a:lstStyle/>
        <a:p>
          <a:pPr marR="0" algn="ctr" rtl="0"/>
          <a:r>
            <a:rPr lang="en-US" baseline="0">
              <a:latin typeface="Calibri"/>
            </a:rPr>
            <a:t>YOU</a:t>
          </a:r>
        </a:p>
        <a:p>
          <a:pPr marR="0" algn="ctr" rtl="0"/>
          <a:r>
            <a:rPr lang="en-US" baseline="0">
              <a:latin typeface="Calibri"/>
            </a:rPr>
            <a:t>AP/AR</a:t>
          </a:r>
          <a:endParaRPr lang="en-US"/>
        </a:p>
      </dgm:t>
    </dgm:pt>
    <dgm:pt modelId="{EB0D423A-FCF8-437E-B92B-EA3859E98461}" type="parTrans" cxnId="{51E2D28A-A2B9-4B71-9603-9BFF92220298}">
      <dgm:prSet/>
      <dgm:spPr/>
      <dgm:t>
        <a:bodyPr/>
        <a:lstStyle/>
        <a:p>
          <a:endParaRPr lang="en-US"/>
        </a:p>
      </dgm:t>
    </dgm:pt>
    <dgm:pt modelId="{1F90A2E8-C812-484F-B674-E5DC4ACB71EF}" type="sibTrans" cxnId="{51E2D28A-A2B9-4B71-9603-9BFF92220298}">
      <dgm:prSet/>
      <dgm:spPr/>
      <dgm:t>
        <a:bodyPr/>
        <a:lstStyle/>
        <a:p>
          <a:endParaRPr lang="en-US"/>
        </a:p>
      </dgm:t>
    </dgm:pt>
    <dgm:pt modelId="{15DC2F7F-8447-4A24-A22A-6713FA006C29}">
      <dgm:prSet/>
      <dgm:spPr/>
      <dgm:t>
        <a:bodyPr/>
        <a:lstStyle/>
        <a:p>
          <a:pPr marR="0" algn="ctr" rtl="0"/>
          <a:r>
            <a:rPr lang="en-US" baseline="0">
              <a:latin typeface="Calibri"/>
            </a:rPr>
            <a:t>YOU</a:t>
          </a:r>
        </a:p>
        <a:p>
          <a:pPr marR="0" algn="ctr" rtl="0"/>
          <a:r>
            <a:rPr lang="en-US" baseline="0">
              <a:latin typeface="Calibri"/>
            </a:rPr>
            <a:t>Human Resources</a:t>
          </a:r>
        </a:p>
      </dgm:t>
    </dgm:pt>
    <dgm:pt modelId="{55BB8DBD-7464-4556-8679-D36049BBEC38}" type="parTrans" cxnId="{2442955D-939B-4234-A8EA-F459E8F0D49F}">
      <dgm:prSet/>
      <dgm:spPr/>
      <dgm:t>
        <a:bodyPr/>
        <a:lstStyle/>
        <a:p>
          <a:endParaRPr lang="en-US"/>
        </a:p>
      </dgm:t>
    </dgm:pt>
    <dgm:pt modelId="{F25895D9-1C11-4984-A8A0-3AA2C365953E}" type="sibTrans" cxnId="{2442955D-939B-4234-A8EA-F459E8F0D49F}">
      <dgm:prSet/>
      <dgm:spPr/>
      <dgm:t>
        <a:bodyPr/>
        <a:lstStyle/>
        <a:p>
          <a:endParaRPr lang="en-US"/>
        </a:p>
      </dgm:t>
    </dgm:pt>
    <dgm:pt modelId="{A3BC52DC-390E-4573-98EE-BB4FC13DAC0A}" type="pres">
      <dgm:prSet presAssocID="{F892A180-62BD-45F4-8D31-D3FC3EBC0DD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7123475-80BF-4312-8444-E6AC25369B52}" type="pres">
      <dgm:prSet presAssocID="{21E2CAD9-320A-4AF7-9524-C8F40531601E}" presName="hierRoot1" presStyleCnt="0">
        <dgm:presLayoutVars>
          <dgm:hierBranch/>
        </dgm:presLayoutVars>
      </dgm:prSet>
      <dgm:spPr/>
    </dgm:pt>
    <dgm:pt modelId="{373389CE-50DB-40F9-A0A4-A1446609AFB7}" type="pres">
      <dgm:prSet presAssocID="{21E2CAD9-320A-4AF7-9524-C8F40531601E}" presName="rootComposite1" presStyleCnt="0"/>
      <dgm:spPr/>
    </dgm:pt>
    <dgm:pt modelId="{998A581A-2B3C-4F3F-A91B-006444D00439}" type="pres">
      <dgm:prSet presAssocID="{21E2CAD9-320A-4AF7-9524-C8F40531601E}" presName="rootText1" presStyleLbl="node0" presStyleIdx="0" presStyleCnt="1">
        <dgm:presLayoutVars>
          <dgm:chPref val="3"/>
        </dgm:presLayoutVars>
      </dgm:prSet>
      <dgm:spPr/>
    </dgm:pt>
    <dgm:pt modelId="{A8476C73-116D-4C4E-A555-E7C18DC30CF2}" type="pres">
      <dgm:prSet presAssocID="{21E2CAD9-320A-4AF7-9524-C8F40531601E}" presName="rootConnector1" presStyleLbl="node1" presStyleIdx="0" presStyleCnt="0"/>
      <dgm:spPr/>
    </dgm:pt>
    <dgm:pt modelId="{0C43E823-5B8D-4AA8-B392-E418D578BD92}" type="pres">
      <dgm:prSet presAssocID="{21E2CAD9-320A-4AF7-9524-C8F40531601E}" presName="hierChild2" presStyleCnt="0"/>
      <dgm:spPr/>
    </dgm:pt>
    <dgm:pt modelId="{7ABB7CE3-ECEE-45CA-9F31-004FF43F7C6D}" type="pres">
      <dgm:prSet presAssocID="{104A22B7-86D3-41E5-8AE1-DF5E7F7BD0D4}" presName="Name35" presStyleLbl="parChTrans1D2" presStyleIdx="0" presStyleCnt="4"/>
      <dgm:spPr/>
    </dgm:pt>
    <dgm:pt modelId="{7E4CF57F-07B9-4558-8A98-A59F04A612A7}" type="pres">
      <dgm:prSet presAssocID="{CE2B82E2-E1A7-46E4-94CB-060A6AD2565A}" presName="hierRoot2" presStyleCnt="0">
        <dgm:presLayoutVars>
          <dgm:hierBranch/>
        </dgm:presLayoutVars>
      </dgm:prSet>
      <dgm:spPr/>
    </dgm:pt>
    <dgm:pt modelId="{81168EF8-0055-4CB0-925A-87A6B89C313E}" type="pres">
      <dgm:prSet presAssocID="{CE2B82E2-E1A7-46E4-94CB-060A6AD2565A}" presName="rootComposite" presStyleCnt="0"/>
      <dgm:spPr/>
    </dgm:pt>
    <dgm:pt modelId="{BB15C9E8-4FBA-4C96-A096-E9C347763028}" type="pres">
      <dgm:prSet presAssocID="{CE2B82E2-E1A7-46E4-94CB-060A6AD2565A}" presName="rootText" presStyleLbl="node2" presStyleIdx="0" presStyleCnt="3">
        <dgm:presLayoutVars>
          <dgm:chPref val="3"/>
        </dgm:presLayoutVars>
      </dgm:prSet>
      <dgm:spPr/>
    </dgm:pt>
    <dgm:pt modelId="{E49E870A-1B80-48B0-9DA4-62AAF9084DEE}" type="pres">
      <dgm:prSet presAssocID="{CE2B82E2-E1A7-46E4-94CB-060A6AD2565A}" presName="rootConnector" presStyleLbl="node2" presStyleIdx="0" presStyleCnt="3"/>
      <dgm:spPr/>
    </dgm:pt>
    <dgm:pt modelId="{40698AD4-CCEF-42A7-9F4B-F364497F7730}" type="pres">
      <dgm:prSet presAssocID="{CE2B82E2-E1A7-46E4-94CB-060A6AD2565A}" presName="hierChild4" presStyleCnt="0"/>
      <dgm:spPr/>
    </dgm:pt>
    <dgm:pt modelId="{E7724AFC-F0D8-44C5-9054-6CEE8906B596}" type="pres">
      <dgm:prSet presAssocID="{8E494F00-F72B-4C0D-95EA-045DD620B10A}" presName="Name35" presStyleLbl="parChTrans1D3" presStyleIdx="0" presStyleCnt="6"/>
      <dgm:spPr/>
    </dgm:pt>
    <dgm:pt modelId="{4CBA4929-594D-44FA-8217-FE1157572956}" type="pres">
      <dgm:prSet presAssocID="{93DE6A34-1EE2-439A-8D75-B8922D0B41BC}" presName="hierRoot2" presStyleCnt="0">
        <dgm:presLayoutVars>
          <dgm:hierBranch val="r"/>
        </dgm:presLayoutVars>
      </dgm:prSet>
      <dgm:spPr/>
    </dgm:pt>
    <dgm:pt modelId="{E8CFC579-186F-435D-9081-674AB7A5B4A0}" type="pres">
      <dgm:prSet presAssocID="{93DE6A34-1EE2-439A-8D75-B8922D0B41BC}" presName="rootComposite" presStyleCnt="0"/>
      <dgm:spPr/>
    </dgm:pt>
    <dgm:pt modelId="{2E93E9DC-A8B1-4ABB-9DA2-75AA6C1EABF0}" type="pres">
      <dgm:prSet presAssocID="{93DE6A34-1EE2-439A-8D75-B8922D0B41BC}" presName="rootText" presStyleLbl="node3" presStyleIdx="0" presStyleCnt="6">
        <dgm:presLayoutVars>
          <dgm:chPref val="3"/>
        </dgm:presLayoutVars>
      </dgm:prSet>
      <dgm:spPr/>
    </dgm:pt>
    <dgm:pt modelId="{DCD87E9F-C28D-4902-9600-34CFDF13078D}" type="pres">
      <dgm:prSet presAssocID="{93DE6A34-1EE2-439A-8D75-B8922D0B41BC}" presName="rootConnector" presStyleLbl="node3" presStyleIdx="0" presStyleCnt="6"/>
      <dgm:spPr/>
    </dgm:pt>
    <dgm:pt modelId="{F99CC762-F0D9-4033-AD50-38A227BF1E9B}" type="pres">
      <dgm:prSet presAssocID="{93DE6A34-1EE2-439A-8D75-B8922D0B41BC}" presName="hierChild4" presStyleCnt="0"/>
      <dgm:spPr/>
    </dgm:pt>
    <dgm:pt modelId="{A5AC2688-2645-4F32-9C6D-D47F8C3D3034}" type="pres">
      <dgm:prSet presAssocID="{93DE6A34-1EE2-439A-8D75-B8922D0B41BC}" presName="hierChild5" presStyleCnt="0"/>
      <dgm:spPr/>
    </dgm:pt>
    <dgm:pt modelId="{480592FB-7E8B-4271-B8F5-8D734E30FA98}" type="pres">
      <dgm:prSet presAssocID="{17848365-BF31-4E1E-BBBA-9B6D6E402F83}" presName="Name35" presStyleLbl="parChTrans1D3" presStyleIdx="1" presStyleCnt="6"/>
      <dgm:spPr/>
    </dgm:pt>
    <dgm:pt modelId="{0EBF158F-220D-4EAB-AE49-0F14DAF38F13}" type="pres">
      <dgm:prSet presAssocID="{07980518-F7B4-4944-AC5A-9334E99F21EE}" presName="hierRoot2" presStyleCnt="0">
        <dgm:presLayoutVars>
          <dgm:hierBranch val="r"/>
        </dgm:presLayoutVars>
      </dgm:prSet>
      <dgm:spPr/>
    </dgm:pt>
    <dgm:pt modelId="{8D564CB9-46DE-4994-AD68-283AF06104FA}" type="pres">
      <dgm:prSet presAssocID="{07980518-F7B4-4944-AC5A-9334E99F21EE}" presName="rootComposite" presStyleCnt="0"/>
      <dgm:spPr/>
    </dgm:pt>
    <dgm:pt modelId="{507DAB4E-3D8A-4764-A0C1-5AD142FA73ED}" type="pres">
      <dgm:prSet presAssocID="{07980518-F7B4-4944-AC5A-9334E99F21EE}" presName="rootText" presStyleLbl="node3" presStyleIdx="1" presStyleCnt="6">
        <dgm:presLayoutVars>
          <dgm:chPref val="3"/>
        </dgm:presLayoutVars>
      </dgm:prSet>
      <dgm:spPr/>
    </dgm:pt>
    <dgm:pt modelId="{147F9147-8ACB-41B7-8384-7E7DBD0277BD}" type="pres">
      <dgm:prSet presAssocID="{07980518-F7B4-4944-AC5A-9334E99F21EE}" presName="rootConnector" presStyleLbl="node3" presStyleIdx="1" presStyleCnt="6"/>
      <dgm:spPr/>
    </dgm:pt>
    <dgm:pt modelId="{ED682359-AE44-452F-95A9-5BF7FC60F542}" type="pres">
      <dgm:prSet presAssocID="{07980518-F7B4-4944-AC5A-9334E99F21EE}" presName="hierChild4" presStyleCnt="0"/>
      <dgm:spPr/>
    </dgm:pt>
    <dgm:pt modelId="{74848286-E53B-44EC-9914-974E33D2E1A3}" type="pres">
      <dgm:prSet presAssocID="{D086D9C3-A7C1-45A3-9515-1AFFD5E4651E}" presName="Name50" presStyleLbl="parChTrans1D4" presStyleIdx="0" presStyleCnt="2"/>
      <dgm:spPr/>
    </dgm:pt>
    <dgm:pt modelId="{679062CE-AA2F-4CF0-9C39-E4B3A25B8DE4}" type="pres">
      <dgm:prSet presAssocID="{CCEE8EE9-BC35-4292-B2C2-8F440849FF2C}" presName="hierRoot2" presStyleCnt="0">
        <dgm:presLayoutVars>
          <dgm:hierBranch val="r"/>
        </dgm:presLayoutVars>
      </dgm:prSet>
      <dgm:spPr/>
    </dgm:pt>
    <dgm:pt modelId="{21AA7E70-567D-42C6-BEB8-F8A3AE174BA2}" type="pres">
      <dgm:prSet presAssocID="{CCEE8EE9-BC35-4292-B2C2-8F440849FF2C}" presName="rootComposite" presStyleCnt="0"/>
      <dgm:spPr/>
    </dgm:pt>
    <dgm:pt modelId="{7E7D1649-D450-4BC7-BF45-101E918DBBBC}" type="pres">
      <dgm:prSet presAssocID="{CCEE8EE9-BC35-4292-B2C2-8F440849FF2C}" presName="rootText" presStyleLbl="node4" presStyleIdx="0" presStyleCnt="2">
        <dgm:presLayoutVars>
          <dgm:chPref val="3"/>
        </dgm:presLayoutVars>
      </dgm:prSet>
      <dgm:spPr/>
    </dgm:pt>
    <dgm:pt modelId="{326CA398-73AD-4609-9663-8D01C9799900}" type="pres">
      <dgm:prSet presAssocID="{CCEE8EE9-BC35-4292-B2C2-8F440849FF2C}" presName="rootConnector" presStyleLbl="node4" presStyleIdx="0" presStyleCnt="2"/>
      <dgm:spPr/>
    </dgm:pt>
    <dgm:pt modelId="{10135C28-05E4-4230-90A8-61ABEAC2675C}" type="pres">
      <dgm:prSet presAssocID="{CCEE8EE9-BC35-4292-B2C2-8F440849FF2C}" presName="hierChild4" presStyleCnt="0"/>
      <dgm:spPr/>
    </dgm:pt>
    <dgm:pt modelId="{7494E839-583C-43A5-9465-063420FC018A}" type="pres">
      <dgm:prSet presAssocID="{CCEE8EE9-BC35-4292-B2C2-8F440849FF2C}" presName="hierChild5" presStyleCnt="0"/>
      <dgm:spPr/>
    </dgm:pt>
    <dgm:pt modelId="{236EA471-2338-4D00-BD26-EC426BE07BBE}" type="pres">
      <dgm:prSet presAssocID="{3715FCC4-01F5-4544-AD77-D122FBC46F47}" presName="Name50" presStyleLbl="parChTrans1D4" presStyleIdx="1" presStyleCnt="2"/>
      <dgm:spPr/>
    </dgm:pt>
    <dgm:pt modelId="{ACFBAF7A-9A26-4051-B8CA-55987084325D}" type="pres">
      <dgm:prSet presAssocID="{A1F2835C-5670-4FD9-A23A-458959E8C2A6}" presName="hierRoot2" presStyleCnt="0">
        <dgm:presLayoutVars>
          <dgm:hierBranch val="r"/>
        </dgm:presLayoutVars>
      </dgm:prSet>
      <dgm:spPr/>
    </dgm:pt>
    <dgm:pt modelId="{0265629E-5DC6-4DFC-8FAB-D6C01F4A9589}" type="pres">
      <dgm:prSet presAssocID="{A1F2835C-5670-4FD9-A23A-458959E8C2A6}" presName="rootComposite" presStyleCnt="0"/>
      <dgm:spPr/>
    </dgm:pt>
    <dgm:pt modelId="{C7857C08-8DB8-452A-8DB8-11C8598383B1}" type="pres">
      <dgm:prSet presAssocID="{A1F2835C-5670-4FD9-A23A-458959E8C2A6}" presName="rootText" presStyleLbl="node4" presStyleIdx="1" presStyleCnt="2">
        <dgm:presLayoutVars>
          <dgm:chPref val="3"/>
        </dgm:presLayoutVars>
      </dgm:prSet>
      <dgm:spPr/>
    </dgm:pt>
    <dgm:pt modelId="{9049ED1E-9D1C-4318-9452-1F10420D0DBF}" type="pres">
      <dgm:prSet presAssocID="{A1F2835C-5670-4FD9-A23A-458959E8C2A6}" presName="rootConnector" presStyleLbl="node4" presStyleIdx="1" presStyleCnt="2"/>
      <dgm:spPr/>
    </dgm:pt>
    <dgm:pt modelId="{F56F27D3-5759-44AA-A1A3-025437E6B85E}" type="pres">
      <dgm:prSet presAssocID="{A1F2835C-5670-4FD9-A23A-458959E8C2A6}" presName="hierChild4" presStyleCnt="0"/>
      <dgm:spPr/>
    </dgm:pt>
    <dgm:pt modelId="{19438275-28BB-4F71-A52F-309F1881529C}" type="pres">
      <dgm:prSet presAssocID="{A1F2835C-5670-4FD9-A23A-458959E8C2A6}" presName="hierChild5" presStyleCnt="0"/>
      <dgm:spPr/>
    </dgm:pt>
    <dgm:pt modelId="{C60AA361-EF59-4C38-97D5-E98BE499846A}" type="pres">
      <dgm:prSet presAssocID="{07980518-F7B4-4944-AC5A-9334E99F21EE}" presName="hierChild5" presStyleCnt="0"/>
      <dgm:spPr/>
    </dgm:pt>
    <dgm:pt modelId="{EFF21120-D6D0-456B-87DA-68ABA8659C3E}" type="pres">
      <dgm:prSet presAssocID="{CE2B82E2-E1A7-46E4-94CB-060A6AD2565A}" presName="hierChild5" presStyleCnt="0"/>
      <dgm:spPr/>
    </dgm:pt>
    <dgm:pt modelId="{373A3A3A-0454-4294-80E2-52989AF339D1}" type="pres">
      <dgm:prSet presAssocID="{1FDB3CDF-BC87-4199-8EBE-258B25CAD80F}" presName="Name35" presStyleLbl="parChTrans1D2" presStyleIdx="1" presStyleCnt="4"/>
      <dgm:spPr/>
    </dgm:pt>
    <dgm:pt modelId="{DC2DAD88-4189-4219-B28F-22B8AEFF671F}" type="pres">
      <dgm:prSet presAssocID="{49DCCF30-C3C8-4868-8B6C-12CE55EA68A5}" presName="hierRoot2" presStyleCnt="0">
        <dgm:presLayoutVars>
          <dgm:hierBranch/>
        </dgm:presLayoutVars>
      </dgm:prSet>
      <dgm:spPr/>
    </dgm:pt>
    <dgm:pt modelId="{64C46158-FB02-4BC9-909A-09B8EC69C074}" type="pres">
      <dgm:prSet presAssocID="{49DCCF30-C3C8-4868-8B6C-12CE55EA68A5}" presName="rootComposite" presStyleCnt="0"/>
      <dgm:spPr/>
    </dgm:pt>
    <dgm:pt modelId="{8CA21FB6-B2E1-4B1B-A6EA-CB8C6E20B8EB}" type="pres">
      <dgm:prSet presAssocID="{49DCCF30-C3C8-4868-8B6C-12CE55EA68A5}" presName="rootText" presStyleLbl="node2" presStyleIdx="1" presStyleCnt="3">
        <dgm:presLayoutVars>
          <dgm:chPref val="3"/>
        </dgm:presLayoutVars>
      </dgm:prSet>
      <dgm:spPr/>
    </dgm:pt>
    <dgm:pt modelId="{2BEE2DA9-85BB-4FE3-A27A-5DA995953276}" type="pres">
      <dgm:prSet presAssocID="{49DCCF30-C3C8-4868-8B6C-12CE55EA68A5}" presName="rootConnector" presStyleLbl="node2" presStyleIdx="1" presStyleCnt="3"/>
      <dgm:spPr/>
    </dgm:pt>
    <dgm:pt modelId="{2BAB92B0-30A8-47D2-A84C-409AE11236AB}" type="pres">
      <dgm:prSet presAssocID="{49DCCF30-C3C8-4868-8B6C-12CE55EA68A5}" presName="hierChild4" presStyleCnt="0"/>
      <dgm:spPr/>
    </dgm:pt>
    <dgm:pt modelId="{C20D31FF-DBD4-4C99-B65F-A7D420352AF7}" type="pres">
      <dgm:prSet presAssocID="{2BF48A56-E847-433A-9856-A84C284E66C1}" presName="Name35" presStyleLbl="parChTrans1D3" presStyleIdx="2" presStyleCnt="6"/>
      <dgm:spPr/>
    </dgm:pt>
    <dgm:pt modelId="{79115A04-D3A3-42AE-A51F-39EA6FBC6E41}" type="pres">
      <dgm:prSet presAssocID="{E99C666D-38AF-408D-896D-D55C707B7405}" presName="hierRoot2" presStyleCnt="0">
        <dgm:presLayoutVars>
          <dgm:hierBranch val="r"/>
        </dgm:presLayoutVars>
      </dgm:prSet>
      <dgm:spPr/>
    </dgm:pt>
    <dgm:pt modelId="{B9DDD79F-CE96-4EAA-990A-F3AAAB047F88}" type="pres">
      <dgm:prSet presAssocID="{E99C666D-38AF-408D-896D-D55C707B7405}" presName="rootComposite" presStyleCnt="0"/>
      <dgm:spPr/>
    </dgm:pt>
    <dgm:pt modelId="{F7C00B97-9602-4896-96B9-239A38F4EFC8}" type="pres">
      <dgm:prSet presAssocID="{E99C666D-38AF-408D-896D-D55C707B7405}" presName="rootText" presStyleLbl="node3" presStyleIdx="2" presStyleCnt="6">
        <dgm:presLayoutVars>
          <dgm:chPref val="3"/>
        </dgm:presLayoutVars>
      </dgm:prSet>
      <dgm:spPr/>
    </dgm:pt>
    <dgm:pt modelId="{248676AD-3ADE-4F65-ACA5-4511D299C418}" type="pres">
      <dgm:prSet presAssocID="{E99C666D-38AF-408D-896D-D55C707B7405}" presName="rootConnector" presStyleLbl="node3" presStyleIdx="2" presStyleCnt="6"/>
      <dgm:spPr/>
    </dgm:pt>
    <dgm:pt modelId="{1D7015CD-6A8B-4BB7-BFC4-419274D8E415}" type="pres">
      <dgm:prSet presAssocID="{E99C666D-38AF-408D-896D-D55C707B7405}" presName="hierChild4" presStyleCnt="0"/>
      <dgm:spPr/>
    </dgm:pt>
    <dgm:pt modelId="{5CC0F611-AFE6-4FEF-B551-839695434BE9}" type="pres">
      <dgm:prSet presAssocID="{E99C666D-38AF-408D-896D-D55C707B7405}" presName="hierChild5" presStyleCnt="0"/>
      <dgm:spPr/>
    </dgm:pt>
    <dgm:pt modelId="{F6E0EEFD-FF0A-448D-83BC-742EAD815B04}" type="pres">
      <dgm:prSet presAssocID="{C6459409-E26B-4884-A02E-C76A77701F79}" presName="Name35" presStyleLbl="parChTrans1D3" presStyleIdx="3" presStyleCnt="6"/>
      <dgm:spPr/>
    </dgm:pt>
    <dgm:pt modelId="{3AF14963-0B67-4936-836D-0BD94760CEB4}" type="pres">
      <dgm:prSet presAssocID="{96BC6806-2F41-4404-AF4B-DE295585C6CF}" presName="hierRoot2" presStyleCnt="0">
        <dgm:presLayoutVars>
          <dgm:hierBranch val="r"/>
        </dgm:presLayoutVars>
      </dgm:prSet>
      <dgm:spPr/>
    </dgm:pt>
    <dgm:pt modelId="{AC54BEC3-E649-4D07-8B9C-790D961FA349}" type="pres">
      <dgm:prSet presAssocID="{96BC6806-2F41-4404-AF4B-DE295585C6CF}" presName="rootComposite" presStyleCnt="0"/>
      <dgm:spPr/>
    </dgm:pt>
    <dgm:pt modelId="{6C1E2E9A-38BD-4B3F-A24E-F8F9CD5781F9}" type="pres">
      <dgm:prSet presAssocID="{96BC6806-2F41-4404-AF4B-DE295585C6CF}" presName="rootText" presStyleLbl="node3" presStyleIdx="3" presStyleCnt="6">
        <dgm:presLayoutVars>
          <dgm:chPref val="3"/>
        </dgm:presLayoutVars>
      </dgm:prSet>
      <dgm:spPr/>
    </dgm:pt>
    <dgm:pt modelId="{DBB77AF7-8FFE-49F0-8EDB-C8CB4D63F453}" type="pres">
      <dgm:prSet presAssocID="{96BC6806-2F41-4404-AF4B-DE295585C6CF}" presName="rootConnector" presStyleLbl="node3" presStyleIdx="3" presStyleCnt="6"/>
      <dgm:spPr/>
    </dgm:pt>
    <dgm:pt modelId="{43886080-582F-43F3-A9CA-5A7303E60F0E}" type="pres">
      <dgm:prSet presAssocID="{96BC6806-2F41-4404-AF4B-DE295585C6CF}" presName="hierChild4" presStyleCnt="0"/>
      <dgm:spPr/>
    </dgm:pt>
    <dgm:pt modelId="{CBD59B98-6B63-4FE0-A5A8-6B088283DCF3}" type="pres">
      <dgm:prSet presAssocID="{96BC6806-2F41-4404-AF4B-DE295585C6CF}" presName="hierChild5" presStyleCnt="0"/>
      <dgm:spPr/>
    </dgm:pt>
    <dgm:pt modelId="{706C0FBA-F365-4510-837E-0485A3FD0DBF}" type="pres">
      <dgm:prSet presAssocID="{49DCCF30-C3C8-4868-8B6C-12CE55EA68A5}" presName="hierChild5" presStyleCnt="0"/>
      <dgm:spPr/>
    </dgm:pt>
    <dgm:pt modelId="{EAE7BB85-D9D7-4F3A-ACA8-418639E2D709}" type="pres">
      <dgm:prSet presAssocID="{3DE92F40-BD68-44C9-BFB3-0D2459B43067}" presName="Name35" presStyleLbl="parChTrans1D2" presStyleIdx="2" presStyleCnt="4"/>
      <dgm:spPr/>
    </dgm:pt>
    <dgm:pt modelId="{69390D88-0C48-4E50-9469-2E7207868887}" type="pres">
      <dgm:prSet presAssocID="{295DEC8A-4844-4EB3-8BBC-3DF867793242}" presName="hierRoot2" presStyleCnt="0">
        <dgm:presLayoutVars>
          <dgm:hierBranch/>
        </dgm:presLayoutVars>
      </dgm:prSet>
      <dgm:spPr/>
    </dgm:pt>
    <dgm:pt modelId="{FDE8D32B-D9D6-4AC1-AA9B-52ABD023CB4D}" type="pres">
      <dgm:prSet presAssocID="{295DEC8A-4844-4EB3-8BBC-3DF867793242}" presName="rootComposite" presStyleCnt="0"/>
      <dgm:spPr/>
    </dgm:pt>
    <dgm:pt modelId="{9A5BDBFB-94C8-4B98-94F0-A1AEF1F7B483}" type="pres">
      <dgm:prSet presAssocID="{295DEC8A-4844-4EB3-8BBC-3DF867793242}" presName="rootText" presStyleLbl="node2" presStyleIdx="2" presStyleCnt="3">
        <dgm:presLayoutVars>
          <dgm:chPref val="3"/>
        </dgm:presLayoutVars>
      </dgm:prSet>
      <dgm:spPr/>
    </dgm:pt>
    <dgm:pt modelId="{FBAAEE04-E8D2-4917-8ED4-0D5373FC586D}" type="pres">
      <dgm:prSet presAssocID="{295DEC8A-4844-4EB3-8BBC-3DF867793242}" presName="rootConnector" presStyleLbl="node2" presStyleIdx="2" presStyleCnt="3"/>
      <dgm:spPr/>
    </dgm:pt>
    <dgm:pt modelId="{E0516D03-064B-45E1-94A0-A7EBA2FC717B}" type="pres">
      <dgm:prSet presAssocID="{295DEC8A-4844-4EB3-8BBC-3DF867793242}" presName="hierChild4" presStyleCnt="0"/>
      <dgm:spPr/>
    </dgm:pt>
    <dgm:pt modelId="{C42BBFD2-9AA1-4084-A071-3DF778D8302E}" type="pres">
      <dgm:prSet presAssocID="{EB0D423A-FCF8-437E-B92B-EA3859E98461}" presName="Name35" presStyleLbl="parChTrans1D3" presStyleIdx="4" presStyleCnt="6"/>
      <dgm:spPr/>
    </dgm:pt>
    <dgm:pt modelId="{F1CAFADA-888F-4408-BD70-0854360B3049}" type="pres">
      <dgm:prSet presAssocID="{BE9BD6C8-C578-4641-B2D9-ACC5BB091BBC}" presName="hierRoot2" presStyleCnt="0">
        <dgm:presLayoutVars>
          <dgm:hierBranch val="r"/>
        </dgm:presLayoutVars>
      </dgm:prSet>
      <dgm:spPr/>
    </dgm:pt>
    <dgm:pt modelId="{777E93ED-2B5B-4CEF-8DAF-2B204454A61C}" type="pres">
      <dgm:prSet presAssocID="{BE9BD6C8-C578-4641-B2D9-ACC5BB091BBC}" presName="rootComposite" presStyleCnt="0"/>
      <dgm:spPr/>
    </dgm:pt>
    <dgm:pt modelId="{46CC549C-6102-4F21-BE0E-7D02D20897E5}" type="pres">
      <dgm:prSet presAssocID="{BE9BD6C8-C578-4641-B2D9-ACC5BB091BBC}" presName="rootText" presStyleLbl="node3" presStyleIdx="4" presStyleCnt="6">
        <dgm:presLayoutVars>
          <dgm:chPref val="3"/>
        </dgm:presLayoutVars>
      </dgm:prSet>
      <dgm:spPr/>
    </dgm:pt>
    <dgm:pt modelId="{84EB33B1-090E-49E2-A5BE-7B23C8AD7994}" type="pres">
      <dgm:prSet presAssocID="{BE9BD6C8-C578-4641-B2D9-ACC5BB091BBC}" presName="rootConnector" presStyleLbl="node3" presStyleIdx="4" presStyleCnt="6"/>
      <dgm:spPr/>
    </dgm:pt>
    <dgm:pt modelId="{7DF5435E-BFF6-4C73-A962-A326836EC42C}" type="pres">
      <dgm:prSet presAssocID="{BE9BD6C8-C578-4641-B2D9-ACC5BB091BBC}" presName="hierChild4" presStyleCnt="0"/>
      <dgm:spPr/>
    </dgm:pt>
    <dgm:pt modelId="{18D51E0C-702B-42ED-AEFD-318E9F3EE726}" type="pres">
      <dgm:prSet presAssocID="{BE9BD6C8-C578-4641-B2D9-ACC5BB091BBC}" presName="hierChild5" presStyleCnt="0"/>
      <dgm:spPr/>
    </dgm:pt>
    <dgm:pt modelId="{16738511-6D82-4C71-BD87-2DACE01FE3D6}" type="pres">
      <dgm:prSet presAssocID="{55BB8DBD-7464-4556-8679-D36049BBEC38}" presName="Name35" presStyleLbl="parChTrans1D3" presStyleIdx="5" presStyleCnt="6"/>
      <dgm:spPr/>
    </dgm:pt>
    <dgm:pt modelId="{496E18E9-9E49-45B2-B03A-20FE3DF449D4}" type="pres">
      <dgm:prSet presAssocID="{15DC2F7F-8447-4A24-A22A-6713FA006C29}" presName="hierRoot2" presStyleCnt="0">
        <dgm:presLayoutVars>
          <dgm:hierBranch val="r"/>
        </dgm:presLayoutVars>
      </dgm:prSet>
      <dgm:spPr/>
    </dgm:pt>
    <dgm:pt modelId="{6CBF5A3F-C04C-40AB-A20A-2F09BEBD41D1}" type="pres">
      <dgm:prSet presAssocID="{15DC2F7F-8447-4A24-A22A-6713FA006C29}" presName="rootComposite" presStyleCnt="0"/>
      <dgm:spPr/>
    </dgm:pt>
    <dgm:pt modelId="{B0052D7F-F166-40E4-9492-1BDFF955F545}" type="pres">
      <dgm:prSet presAssocID="{15DC2F7F-8447-4A24-A22A-6713FA006C29}" presName="rootText" presStyleLbl="node3" presStyleIdx="5" presStyleCnt="6">
        <dgm:presLayoutVars>
          <dgm:chPref val="3"/>
        </dgm:presLayoutVars>
      </dgm:prSet>
      <dgm:spPr/>
    </dgm:pt>
    <dgm:pt modelId="{D3EF063D-1108-4194-A822-ACA187D9AD8A}" type="pres">
      <dgm:prSet presAssocID="{15DC2F7F-8447-4A24-A22A-6713FA006C29}" presName="rootConnector" presStyleLbl="node3" presStyleIdx="5" presStyleCnt="6"/>
      <dgm:spPr/>
    </dgm:pt>
    <dgm:pt modelId="{D6551385-1A81-4D88-8183-42809D58B777}" type="pres">
      <dgm:prSet presAssocID="{15DC2F7F-8447-4A24-A22A-6713FA006C29}" presName="hierChild4" presStyleCnt="0"/>
      <dgm:spPr/>
    </dgm:pt>
    <dgm:pt modelId="{2C4C9D57-E70E-4B54-8405-A5065B8D1600}" type="pres">
      <dgm:prSet presAssocID="{15DC2F7F-8447-4A24-A22A-6713FA006C29}" presName="hierChild5" presStyleCnt="0"/>
      <dgm:spPr/>
    </dgm:pt>
    <dgm:pt modelId="{E87CE2F2-25EA-4065-9BD0-803888F9036B}" type="pres">
      <dgm:prSet presAssocID="{295DEC8A-4844-4EB3-8BBC-3DF867793242}" presName="hierChild5" presStyleCnt="0"/>
      <dgm:spPr/>
    </dgm:pt>
    <dgm:pt modelId="{4937AF2F-9431-4D09-8BFC-D9FF77EAC1E3}" type="pres">
      <dgm:prSet presAssocID="{21E2CAD9-320A-4AF7-9524-C8F40531601E}" presName="hierChild3" presStyleCnt="0"/>
      <dgm:spPr/>
    </dgm:pt>
    <dgm:pt modelId="{4959D246-5A41-4569-AB88-C16883D0E592}" type="pres">
      <dgm:prSet presAssocID="{8686F305-34FE-4129-92AB-01BD788A8DE7}" presName="Name111" presStyleLbl="parChTrans1D2" presStyleIdx="3" presStyleCnt="4"/>
      <dgm:spPr/>
    </dgm:pt>
    <dgm:pt modelId="{8988B2E7-A9E6-484C-97E2-5573F6F56356}" type="pres">
      <dgm:prSet presAssocID="{0F811AE1-750D-44ED-8F29-94B01F1F3E7E}" presName="hierRoot3" presStyleCnt="0">
        <dgm:presLayoutVars>
          <dgm:hierBranch/>
        </dgm:presLayoutVars>
      </dgm:prSet>
      <dgm:spPr/>
    </dgm:pt>
    <dgm:pt modelId="{6AEA648B-F4EB-43D8-AFDF-4A73038397D0}" type="pres">
      <dgm:prSet presAssocID="{0F811AE1-750D-44ED-8F29-94B01F1F3E7E}" presName="rootComposite3" presStyleCnt="0"/>
      <dgm:spPr/>
    </dgm:pt>
    <dgm:pt modelId="{0067B3EE-9503-4631-AC6F-6B2F2F477425}" type="pres">
      <dgm:prSet presAssocID="{0F811AE1-750D-44ED-8F29-94B01F1F3E7E}" presName="rootText3" presStyleLbl="asst1" presStyleIdx="0" presStyleCnt="1">
        <dgm:presLayoutVars>
          <dgm:chPref val="3"/>
        </dgm:presLayoutVars>
      </dgm:prSet>
      <dgm:spPr/>
    </dgm:pt>
    <dgm:pt modelId="{3E6C5BAA-F15D-46E4-A876-BC5CE6A85138}" type="pres">
      <dgm:prSet presAssocID="{0F811AE1-750D-44ED-8F29-94B01F1F3E7E}" presName="rootConnector3" presStyleLbl="asst1" presStyleIdx="0" presStyleCnt="1"/>
      <dgm:spPr/>
    </dgm:pt>
    <dgm:pt modelId="{AD061C48-353E-494D-B154-13AE88F6D6F2}" type="pres">
      <dgm:prSet presAssocID="{0F811AE1-750D-44ED-8F29-94B01F1F3E7E}" presName="hierChild6" presStyleCnt="0"/>
      <dgm:spPr/>
    </dgm:pt>
    <dgm:pt modelId="{9A507679-12B9-4E6E-81CF-1555BAF4F2EB}" type="pres">
      <dgm:prSet presAssocID="{0F811AE1-750D-44ED-8F29-94B01F1F3E7E}" presName="hierChild7" presStyleCnt="0"/>
      <dgm:spPr/>
    </dgm:pt>
  </dgm:ptLst>
  <dgm:cxnLst>
    <dgm:cxn modelId="{8ECD6402-F81D-4BC8-B82C-55A589E7D9B6}" type="presOf" srcId="{93DE6A34-1EE2-439A-8D75-B8922D0B41BC}" destId="{DCD87E9F-C28D-4902-9600-34CFDF13078D}" srcOrd="1" destOrd="0" presId="urn:microsoft.com/office/officeart/2005/8/layout/orgChart1"/>
    <dgm:cxn modelId="{E26F1206-72C2-4619-B9F7-AEAAD3342EB6}" type="presOf" srcId="{CCEE8EE9-BC35-4292-B2C2-8F440849FF2C}" destId="{326CA398-73AD-4609-9663-8D01C9799900}" srcOrd="1" destOrd="0" presId="urn:microsoft.com/office/officeart/2005/8/layout/orgChart1"/>
    <dgm:cxn modelId="{5A76E311-54ED-4019-9401-2D7E89BFF23D}" srcId="{F892A180-62BD-45F4-8D31-D3FC3EBC0DD6}" destId="{21E2CAD9-320A-4AF7-9524-C8F40531601E}" srcOrd="0" destOrd="0" parTransId="{CEF55F0B-3CCB-4314-9B11-8EB8C53D86F5}" sibTransId="{BBEE1375-6F1D-40BB-93E2-3EB3EFE800F1}"/>
    <dgm:cxn modelId="{2245A61B-4B95-402F-AB57-F1E1BA546806}" type="presOf" srcId="{A1F2835C-5670-4FD9-A23A-458959E8C2A6}" destId="{9049ED1E-9D1C-4318-9452-1F10420D0DBF}" srcOrd="1" destOrd="0" presId="urn:microsoft.com/office/officeart/2005/8/layout/orgChart1"/>
    <dgm:cxn modelId="{25AF3827-4021-4943-B5C7-EB582BAFE27A}" srcId="{49DCCF30-C3C8-4868-8B6C-12CE55EA68A5}" destId="{E99C666D-38AF-408D-896D-D55C707B7405}" srcOrd="0" destOrd="0" parTransId="{2BF48A56-E847-433A-9856-A84C284E66C1}" sibTransId="{86BC5289-A830-4293-A66F-9EE79F731B71}"/>
    <dgm:cxn modelId="{AD8ECF31-5D28-462C-B66A-C517EDFD5DA4}" srcId="{21E2CAD9-320A-4AF7-9524-C8F40531601E}" destId="{295DEC8A-4844-4EB3-8BBC-3DF867793242}" srcOrd="3" destOrd="0" parTransId="{3DE92F40-BD68-44C9-BFB3-0D2459B43067}" sibTransId="{166176AA-6888-4750-BF03-A9558EDC0682}"/>
    <dgm:cxn modelId="{9242CF33-869B-4A97-96FB-1B605FC1303D}" type="presOf" srcId="{17848365-BF31-4E1E-BBBA-9B6D6E402F83}" destId="{480592FB-7E8B-4271-B8F5-8D734E30FA98}" srcOrd="0" destOrd="0" presId="urn:microsoft.com/office/officeart/2005/8/layout/orgChart1"/>
    <dgm:cxn modelId="{D288C33F-7E77-40A1-8BAF-7745473E10B1}" type="presOf" srcId="{295DEC8A-4844-4EB3-8BBC-3DF867793242}" destId="{FBAAEE04-E8D2-4917-8ED4-0D5373FC586D}" srcOrd="1" destOrd="0" presId="urn:microsoft.com/office/officeart/2005/8/layout/orgChart1"/>
    <dgm:cxn modelId="{BACBE85C-EFCF-47BF-9F66-487C03DD9986}" type="presOf" srcId="{96BC6806-2F41-4404-AF4B-DE295585C6CF}" destId="{6C1E2E9A-38BD-4B3F-A24E-F8F9CD5781F9}" srcOrd="0" destOrd="0" presId="urn:microsoft.com/office/officeart/2005/8/layout/orgChart1"/>
    <dgm:cxn modelId="{2442955D-939B-4234-A8EA-F459E8F0D49F}" srcId="{295DEC8A-4844-4EB3-8BBC-3DF867793242}" destId="{15DC2F7F-8447-4A24-A22A-6713FA006C29}" srcOrd="1" destOrd="0" parTransId="{55BB8DBD-7464-4556-8679-D36049BBEC38}" sibTransId="{F25895D9-1C11-4984-A8A0-3AA2C365953E}"/>
    <dgm:cxn modelId="{BAC25061-8F70-454A-9E34-F0AE37622BE3}" type="presOf" srcId="{49DCCF30-C3C8-4868-8B6C-12CE55EA68A5}" destId="{2BEE2DA9-85BB-4FE3-A27A-5DA995953276}" srcOrd="1" destOrd="0" presId="urn:microsoft.com/office/officeart/2005/8/layout/orgChart1"/>
    <dgm:cxn modelId="{63FDE741-15E9-4D58-8DC1-997E9A7A255D}" type="presOf" srcId="{D086D9C3-A7C1-45A3-9515-1AFFD5E4651E}" destId="{74848286-E53B-44EC-9914-974E33D2E1A3}" srcOrd="0" destOrd="0" presId="urn:microsoft.com/office/officeart/2005/8/layout/orgChart1"/>
    <dgm:cxn modelId="{4DB20743-7D05-4A45-B0B4-5A2838039FBE}" type="presOf" srcId="{2BF48A56-E847-433A-9856-A84C284E66C1}" destId="{C20D31FF-DBD4-4C99-B65F-A7D420352AF7}" srcOrd="0" destOrd="0" presId="urn:microsoft.com/office/officeart/2005/8/layout/orgChart1"/>
    <dgm:cxn modelId="{A9E8C864-8DAE-4A39-B546-640DA16A79F8}" type="presOf" srcId="{CE2B82E2-E1A7-46E4-94CB-060A6AD2565A}" destId="{BB15C9E8-4FBA-4C96-A096-E9C347763028}" srcOrd="0" destOrd="0" presId="urn:microsoft.com/office/officeart/2005/8/layout/orgChart1"/>
    <dgm:cxn modelId="{3DCF0947-F30F-4DC7-86D9-64FE8C7B1E2B}" type="presOf" srcId="{15DC2F7F-8447-4A24-A22A-6713FA006C29}" destId="{D3EF063D-1108-4194-A822-ACA187D9AD8A}" srcOrd="1" destOrd="0" presId="urn:microsoft.com/office/officeart/2005/8/layout/orgChart1"/>
    <dgm:cxn modelId="{2A446548-1830-4121-B5EC-D1FAB1CFFE0F}" type="presOf" srcId="{3715FCC4-01F5-4544-AD77-D122FBC46F47}" destId="{236EA471-2338-4D00-BD26-EC426BE07BBE}" srcOrd="0" destOrd="0" presId="urn:microsoft.com/office/officeart/2005/8/layout/orgChart1"/>
    <dgm:cxn modelId="{89FDC149-AD95-4247-AB8C-7013633BD3C1}" type="presOf" srcId="{3DE92F40-BD68-44C9-BFB3-0D2459B43067}" destId="{EAE7BB85-D9D7-4F3A-ACA8-418639E2D709}" srcOrd="0" destOrd="0" presId="urn:microsoft.com/office/officeart/2005/8/layout/orgChart1"/>
    <dgm:cxn modelId="{BC87F769-9473-465C-8464-11867FB83094}" type="presOf" srcId="{0F811AE1-750D-44ED-8F29-94B01F1F3E7E}" destId="{0067B3EE-9503-4631-AC6F-6B2F2F477425}" srcOrd="0" destOrd="0" presId="urn:microsoft.com/office/officeart/2005/8/layout/orgChart1"/>
    <dgm:cxn modelId="{A3228A4A-7987-42BD-B554-7B96AD573686}" type="presOf" srcId="{1FDB3CDF-BC87-4199-8EBE-258B25CAD80F}" destId="{373A3A3A-0454-4294-80E2-52989AF339D1}" srcOrd="0" destOrd="0" presId="urn:microsoft.com/office/officeart/2005/8/layout/orgChart1"/>
    <dgm:cxn modelId="{68977F4C-855D-46DA-BCB5-2B2FCFF7B17E}" type="presOf" srcId="{15DC2F7F-8447-4A24-A22A-6713FA006C29}" destId="{B0052D7F-F166-40E4-9492-1BDFF955F545}" srcOrd="0" destOrd="0" presId="urn:microsoft.com/office/officeart/2005/8/layout/orgChart1"/>
    <dgm:cxn modelId="{9764C46C-B4F5-42DD-93B0-65A5307C3AF4}" srcId="{21E2CAD9-320A-4AF7-9524-C8F40531601E}" destId="{49DCCF30-C3C8-4868-8B6C-12CE55EA68A5}" srcOrd="2" destOrd="0" parTransId="{1FDB3CDF-BC87-4199-8EBE-258B25CAD80F}" sibTransId="{89D8A4E7-9E05-43D2-8EA7-CFAB79F234C8}"/>
    <dgm:cxn modelId="{7F66FF6C-EF87-40D2-AA6B-AC19441BE5FD}" type="presOf" srcId="{8E494F00-F72B-4C0D-95EA-045DD620B10A}" destId="{E7724AFC-F0D8-44C5-9054-6CEE8906B596}" srcOrd="0" destOrd="0" presId="urn:microsoft.com/office/officeart/2005/8/layout/orgChart1"/>
    <dgm:cxn modelId="{F2F5956E-1DB3-4458-8010-5A5124A527AF}" type="presOf" srcId="{F892A180-62BD-45F4-8D31-D3FC3EBC0DD6}" destId="{A3BC52DC-390E-4573-98EE-BB4FC13DAC0A}" srcOrd="0" destOrd="0" presId="urn:microsoft.com/office/officeart/2005/8/layout/orgChart1"/>
    <dgm:cxn modelId="{BA973F6F-69E0-4D60-B088-EA2EA2A3AA7E}" srcId="{21E2CAD9-320A-4AF7-9524-C8F40531601E}" destId="{0F811AE1-750D-44ED-8F29-94B01F1F3E7E}" srcOrd="0" destOrd="0" parTransId="{8686F305-34FE-4129-92AB-01BD788A8DE7}" sibTransId="{4B46005B-87A9-4B61-8D48-E06B33D66293}"/>
    <dgm:cxn modelId="{87C3CD4F-B436-4728-8E10-FEDF21CBA93D}" type="presOf" srcId="{21E2CAD9-320A-4AF7-9524-C8F40531601E}" destId="{A8476C73-116D-4C4E-A555-E7C18DC30CF2}" srcOrd="1" destOrd="0" presId="urn:microsoft.com/office/officeart/2005/8/layout/orgChart1"/>
    <dgm:cxn modelId="{A313CF6F-E1AB-423C-98F6-26FA3E0B8E8B}" type="presOf" srcId="{E99C666D-38AF-408D-896D-D55C707B7405}" destId="{248676AD-3ADE-4F65-ACA5-4511D299C418}" srcOrd="1" destOrd="0" presId="urn:microsoft.com/office/officeart/2005/8/layout/orgChart1"/>
    <dgm:cxn modelId="{27B40652-E3A0-4E83-868B-CE730C2E8495}" srcId="{CE2B82E2-E1A7-46E4-94CB-060A6AD2565A}" destId="{93DE6A34-1EE2-439A-8D75-B8922D0B41BC}" srcOrd="0" destOrd="0" parTransId="{8E494F00-F72B-4C0D-95EA-045DD620B10A}" sibTransId="{2EF62531-5017-43CD-8207-A863D77E6B59}"/>
    <dgm:cxn modelId="{B6F81472-70E0-45CF-AF7B-CA4C69CED74C}" srcId="{CE2B82E2-E1A7-46E4-94CB-060A6AD2565A}" destId="{07980518-F7B4-4944-AC5A-9334E99F21EE}" srcOrd="1" destOrd="0" parTransId="{17848365-BF31-4E1E-BBBA-9B6D6E402F83}" sibTransId="{490BEC85-106D-411F-BFBD-5C2654D3BFE9}"/>
    <dgm:cxn modelId="{FDB0487A-6FDA-4B87-89CB-079006804669}" type="presOf" srcId="{93DE6A34-1EE2-439A-8D75-B8922D0B41BC}" destId="{2E93E9DC-A8B1-4ABB-9DA2-75AA6C1EABF0}" srcOrd="0" destOrd="0" presId="urn:microsoft.com/office/officeart/2005/8/layout/orgChart1"/>
    <dgm:cxn modelId="{A6338D7B-917D-43CB-9C2B-645B485DEC22}" srcId="{21E2CAD9-320A-4AF7-9524-C8F40531601E}" destId="{CE2B82E2-E1A7-46E4-94CB-060A6AD2565A}" srcOrd="1" destOrd="0" parTransId="{104A22B7-86D3-41E5-8AE1-DF5E7F7BD0D4}" sibTransId="{D2CC316A-DB69-4E37-AA72-F29A42A82BD3}"/>
    <dgm:cxn modelId="{52EC7386-5049-4D0D-AC80-D7CAED3D5FCA}" type="presOf" srcId="{BE9BD6C8-C578-4641-B2D9-ACC5BB091BBC}" destId="{84EB33B1-090E-49E2-A5BE-7B23C8AD7994}" srcOrd="1" destOrd="0" presId="urn:microsoft.com/office/officeart/2005/8/layout/orgChart1"/>
    <dgm:cxn modelId="{6501D787-72D2-4C0E-B213-DCA3424EA9FD}" type="presOf" srcId="{C6459409-E26B-4884-A02E-C76A77701F79}" destId="{F6E0EEFD-FF0A-448D-83BC-742EAD815B04}" srcOrd="0" destOrd="0" presId="urn:microsoft.com/office/officeart/2005/8/layout/orgChart1"/>
    <dgm:cxn modelId="{51E2D28A-A2B9-4B71-9603-9BFF92220298}" srcId="{295DEC8A-4844-4EB3-8BBC-3DF867793242}" destId="{BE9BD6C8-C578-4641-B2D9-ACC5BB091BBC}" srcOrd="0" destOrd="0" parTransId="{EB0D423A-FCF8-437E-B92B-EA3859E98461}" sibTransId="{1F90A2E8-C812-484F-B674-E5DC4ACB71EF}"/>
    <dgm:cxn modelId="{E299A98B-E1E3-44F1-BE47-C0DDB7C34A91}" type="presOf" srcId="{BE9BD6C8-C578-4641-B2D9-ACC5BB091BBC}" destId="{46CC549C-6102-4F21-BE0E-7D02D20897E5}" srcOrd="0" destOrd="0" presId="urn:microsoft.com/office/officeart/2005/8/layout/orgChart1"/>
    <dgm:cxn modelId="{B0EDAD8D-E17E-48E6-B17B-AC041331C9D1}" type="presOf" srcId="{A1F2835C-5670-4FD9-A23A-458959E8C2A6}" destId="{C7857C08-8DB8-452A-8DB8-11C8598383B1}" srcOrd="0" destOrd="0" presId="urn:microsoft.com/office/officeart/2005/8/layout/orgChart1"/>
    <dgm:cxn modelId="{C9CFF9A0-DBB4-40E8-9495-9F1988CABC9E}" type="presOf" srcId="{0F811AE1-750D-44ED-8F29-94B01F1F3E7E}" destId="{3E6C5BAA-F15D-46E4-A876-BC5CE6A85138}" srcOrd="1" destOrd="0" presId="urn:microsoft.com/office/officeart/2005/8/layout/orgChart1"/>
    <dgm:cxn modelId="{443375A1-23B3-4803-AFC5-C13FFC5E4A1B}" type="presOf" srcId="{CE2B82E2-E1A7-46E4-94CB-060A6AD2565A}" destId="{E49E870A-1B80-48B0-9DA4-62AAF9084DEE}" srcOrd="1" destOrd="0" presId="urn:microsoft.com/office/officeart/2005/8/layout/orgChart1"/>
    <dgm:cxn modelId="{47F661B1-5FDB-488F-87C9-B2BC84588106}" srcId="{07980518-F7B4-4944-AC5A-9334E99F21EE}" destId="{A1F2835C-5670-4FD9-A23A-458959E8C2A6}" srcOrd="1" destOrd="0" parTransId="{3715FCC4-01F5-4544-AD77-D122FBC46F47}" sibTransId="{C04E6FD4-2E18-4512-B024-4031772D2743}"/>
    <dgm:cxn modelId="{27713BB4-10CF-409E-8D48-257811EE168F}" srcId="{49DCCF30-C3C8-4868-8B6C-12CE55EA68A5}" destId="{96BC6806-2F41-4404-AF4B-DE295585C6CF}" srcOrd="1" destOrd="0" parTransId="{C6459409-E26B-4884-A02E-C76A77701F79}" sibTransId="{4ADED37B-8837-484F-B132-276A7B8C7886}"/>
    <dgm:cxn modelId="{7F974FB5-41C7-4BF0-97DC-6A8CD8A942F8}" type="presOf" srcId="{EB0D423A-FCF8-437E-B92B-EA3859E98461}" destId="{C42BBFD2-9AA1-4084-A071-3DF778D8302E}" srcOrd="0" destOrd="0" presId="urn:microsoft.com/office/officeart/2005/8/layout/orgChart1"/>
    <dgm:cxn modelId="{C5320EB9-50E3-4731-A76D-D71060DBAD23}" srcId="{07980518-F7B4-4944-AC5A-9334E99F21EE}" destId="{CCEE8EE9-BC35-4292-B2C2-8F440849FF2C}" srcOrd="0" destOrd="0" parTransId="{D086D9C3-A7C1-45A3-9515-1AFFD5E4651E}" sibTransId="{99D25112-07A2-4517-AEC2-EC6BF92FEDCB}"/>
    <dgm:cxn modelId="{AE3412BD-DFF0-4324-B69F-E6D2163301F3}" type="presOf" srcId="{07980518-F7B4-4944-AC5A-9334E99F21EE}" destId="{507DAB4E-3D8A-4764-A0C1-5AD142FA73ED}" srcOrd="0" destOrd="0" presId="urn:microsoft.com/office/officeart/2005/8/layout/orgChart1"/>
    <dgm:cxn modelId="{8DFB5AC5-7A90-4D55-A4F5-65A404EF1296}" type="presOf" srcId="{55BB8DBD-7464-4556-8679-D36049BBEC38}" destId="{16738511-6D82-4C71-BD87-2DACE01FE3D6}" srcOrd="0" destOrd="0" presId="urn:microsoft.com/office/officeart/2005/8/layout/orgChart1"/>
    <dgm:cxn modelId="{3D7EBDCB-7925-4429-882B-983C03A028EA}" type="presOf" srcId="{104A22B7-86D3-41E5-8AE1-DF5E7F7BD0D4}" destId="{7ABB7CE3-ECEE-45CA-9F31-004FF43F7C6D}" srcOrd="0" destOrd="0" presId="urn:microsoft.com/office/officeart/2005/8/layout/orgChart1"/>
    <dgm:cxn modelId="{CCE96BCC-3F3A-4354-B480-D1864772EDD2}" type="presOf" srcId="{96BC6806-2F41-4404-AF4B-DE295585C6CF}" destId="{DBB77AF7-8FFE-49F0-8EDB-C8CB4D63F453}" srcOrd="1" destOrd="0" presId="urn:microsoft.com/office/officeart/2005/8/layout/orgChart1"/>
    <dgm:cxn modelId="{189A3DD0-B4A2-49A5-823D-92B6E835E74D}" type="presOf" srcId="{49DCCF30-C3C8-4868-8B6C-12CE55EA68A5}" destId="{8CA21FB6-B2E1-4B1B-A6EA-CB8C6E20B8EB}" srcOrd="0" destOrd="0" presId="urn:microsoft.com/office/officeart/2005/8/layout/orgChart1"/>
    <dgm:cxn modelId="{D926EFD6-A4DC-4013-AD67-79AD288BC78C}" type="presOf" srcId="{07980518-F7B4-4944-AC5A-9334E99F21EE}" destId="{147F9147-8ACB-41B7-8384-7E7DBD0277BD}" srcOrd="1" destOrd="0" presId="urn:microsoft.com/office/officeart/2005/8/layout/orgChart1"/>
    <dgm:cxn modelId="{41A6C2E2-8F68-4367-9591-CE954D410546}" type="presOf" srcId="{21E2CAD9-320A-4AF7-9524-C8F40531601E}" destId="{998A581A-2B3C-4F3F-A91B-006444D00439}" srcOrd="0" destOrd="0" presId="urn:microsoft.com/office/officeart/2005/8/layout/orgChart1"/>
    <dgm:cxn modelId="{8E6705E9-E716-4551-AC4F-7DB6F6A6F6F9}" type="presOf" srcId="{CCEE8EE9-BC35-4292-B2C2-8F440849FF2C}" destId="{7E7D1649-D450-4BC7-BF45-101E918DBBBC}" srcOrd="0" destOrd="0" presId="urn:microsoft.com/office/officeart/2005/8/layout/orgChart1"/>
    <dgm:cxn modelId="{756F8FF5-6AB2-4ADD-8A54-7A8BF1750666}" type="presOf" srcId="{295DEC8A-4844-4EB3-8BBC-3DF867793242}" destId="{9A5BDBFB-94C8-4B98-94F0-A1AEF1F7B483}" srcOrd="0" destOrd="0" presId="urn:microsoft.com/office/officeart/2005/8/layout/orgChart1"/>
    <dgm:cxn modelId="{1FBD93FC-544C-4776-BE2B-2E4DAEC651AE}" type="presOf" srcId="{E99C666D-38AF-408D-896D-D55C707B7405}" destId="{F7C00B97-9602-4896-96B9-239A38F4EFC8}" srcOrd="0" destOrd="0" presId="urn:microsoft.com/office/officeart/2005/8/layout/orgChart1"/>
    <dgm:cxn modelId="{BCE3AFFF-FEB4-4FA7-945A-F97793DC10EB}" type="presOf" srcId="{8686F305-34FE-4129-92AB-01BD788A8DE7}" destId="{4959D246-5A41-4569-AB88-C16883D0E592}" srcOrd="0" destOrd="0" presId="urn:microsoft.com/office/officeart/2005/8/layout/orgChart1"/>
    <dgm:cxn modelId="{4AEF2EC7-4B24-43F0-8284-6D6B3AE6B23B}" type="presParOf" srcId="{A3BC52DC-390E-4573-98EE-BB4FC13DAC0A}" destId="{E7123475-80BF-4312-8444-E6AC25369B52}" srcOrd="0" destOrd="0" presId="urn:microsoft.com/office/officeart/2005/8/layout/orgChart1"/>
    <dgm:cxn modelId="{42289361-0A7C-4941-A0B3-3B64961645A1}" type="presParOf" srcId="{E7123475-80BF-4312-8444-E6AC25369B52}" destId="{373389CE-50DB-40F9-A0A4-A1446609AFB7}" srcOrd="0" destOrd="0" presId="urn:microsoft.com/office/officeart/2005/8/layout/orgChart1"/>
    <dgm:cxn modelId="{FEA53A5F-E32B-4ADD-BC0A-CDF45435C3E8}" type="presParOf" srcId="{373389CE-50DB-40F9-A0A4-A1446609AFB7}" destId="{998A581A-2B3C-4F3F-A91B-006444D00439}" srcOrd="0" destOrd="0" presId="urn:microsoft.com/office/officeart/2005/8/layout/orgChart1"/>
    <dgm:cxn modelId="{0B5FFB58-B469-45D6-8A75-2E1B7EFFDF0D}" type="presParOf" srcId="{373389CE-50DB-40F9-A0A4-A1446609AFB7}" destId="{A8476C73-116D-4C4E-A555-E7C18DC30CF2}" srcOrd="1" destOrd="0" presId="urn:microsoft.com/office/officeart/2005/8/layout/orgChart1"/>
    <dgm:cxn modelId="{271FEEC6-6C4D-4AC5-A60E-9657B8B75651}" type="presParOf" srcId="{E7123475-80BF-4312-8444-E6AC25369B52}" destId="{0C43E823-5B8D-4AA8-B392-E418D578BD92}" srcOrd="1" destOrd="0" presId="urn:microsoft.com/office/officeart/2005/8/layout/orgChart1"/>
    <dgm:cxn modelId="{44DCC497-F400-4EA0-A310-AE9EF52D634B}" type="presParOf" srcId="{0C43E823-5B8D-4AA8-B392-E418D578BD92}" destId="{7ABB7CE3-ECEE-45CA-9F31-004FF43F7C6D}" srcOrd="0" destOrd="0" presId="urn:microsoft.com/office/officeart/2005/8/layout/orgChart1"/>
    <dgm:cxn modelId="{9BC4D849-9834-44F1-AC25-52570FBCB778}" type="presParOf" srcId="{0C43E823-5B8D-4AA8-B392-E418D578BD92}" destId="{7E4CF57F-07B9-4558-8A98-A59F04A612A7}" srcOrd="1" destOrd="0" presId="urn:microsoft.com/office/officeart/2005/8/layout/orgChart1"/>
    <dgm:cxn modelId="{4405AACD-D9C2-4333-8041-00B26C70CE0A}" type="presParOf" srcId="{7E4CF57F-07B9-4558-8A98-A59F04A612A7}" destId="{81168EF8-0055-4CB0-925A-87A6B89C313E}" srcOrd="0" destOrd="0" presId="urn:microsoft.com/office/officeart/2005/8/layout/orgChart1"/>
    <dgm:cxn modelId="{F297A6E9-778C-4CB5-80CA-11048D337BCC}" type="presParOf" srcId="{81168EF8-0055-4CB0-925A-87A6B89C313E}" destId="{BB15C9E8-4FBA-4C96-A096-E9C347763028}" srcOrd="0" destOrd="0" presId="urn:microsoft.com/office/officeart/2005/8/layout/orgChart1"/>
    <dgm:cxn modelId="{9A75EE7D-2DF0-4B47-908A-F280F4678AAB}" type="presParOf" srcId="{81168EF8-0055-4CB0-925A-87A6B89C313E}" destId="{E49E870A-1B80-48B0-9DA4-62AAF9084DEE}" srcOrd="1" destOrd="0" presId="urn:microsoft.com/office/officeart/2005/8/layout/orgChart1"/>
    <dgm:cxn modelId="{AEDFDE5C-A191-40E3-B412-2F3C0C59063D}" type="presParOf" srcId="{7E4CF57F-07B9-4558-8A98-A59F04A612A7}" destId="{40698AD4-CCEF-42A7-9F4B-F364497F7730}" srcOrd="1" destOrd="0" presId="urn:microsoft.com/office/officeart/2005/8/layout/orgChart1"/>
    <dgm:cxn modelId="{1831F60C-9FB5-47C8-BC86-9822C4DA932E}" type="presParOf" srcId="{40698AD4-CCEF-42A7-9F4B-F364497F7730}" destId="{E7724AFC-F0D8-44C5-9054-6CEE8906B596}" srcOrd="0" destOrd="0" presId="urn:microsoft.com/office/officeart/2005/8/layout/orgChart1"/>
    <dgm:cxn modelId="{EF0A85B0-44CA-46E6-BD31-D600D2CC15EF}" type="presParOf" srcId="{40698AD4-CCEF-42A7-9F4B-F364497F7730}" destId="{4CBA4929-594D-44FA-8217-FE1157572956}" srcOrd="1" destOrd="0" presId="urn:microsoft.com/office/officeart/2005/8/layout/orgChart1"/>
    <dgm:cxn modelId="{57DBFE96-3AC4-4EE6-A193-9FCD36BA1A50}" type="presParOf" srcId="{4CBA4929-594D-44FA-8217-FE1157572956}" destId="{E8CFC579-186F-435D-9081-674AB7A5B4A0}" srcOrd="0" destOrd="0" presId="urn:microsoft.com/office/officeart/2005/8/layout/orgChart1"/>
    <dgm:cxn modelId="{850A5746-6C66-418E-B21B-625D02EFFAE5}" type="presParOf" srcId="{E8CFC579-186F-435D-9081-674AB7A5B4A0}" destId="{2E93E9DC-A8B1-4ABB-9DA2-75AA6C1EABF0}" srcOrd="0" destOrd="0" presId="urn:microsoft.com/office/officeart/2005/8/layout/orgChart1"/>
    <dgm:cxn modelId="{1FA56BEB-D6CD-4ED9-B042-CAF4A407D328}" type="presParOf" srcId="{E8CFC579-186F-435D-9081-674AB7A5B4A0}" destId="{DCD87E9F-C28D-4902-9600-34CFDF13078D}" srcOrd="1" destOrd="0" presId="urn:microsoft.com/office/officeart/2005/8/layout/orgChart1"/>
    <dgm:cxn modelId="{E66CD47A-6D47-4063-B665-D9DBCC620179}" type="presParOf" srcId="{4CBA4929-594D-44FA-8217-FE1157572956}" destId="{F99CC762-F0D9-4033-AD50-38A227BF1E9B}" srcOrd="1" destOrd="0" presId="urn:microsoft.com/office/officeart/2005/8/layout/orgChart1"/>
    <dgm:cxn modelId="{CDDAF424-EE8F-4152-BB6F-78D15A2BF3BB}" type="presParOf" srcId="{4CBA4929-594D-44FA-8217-FE1157572956}" destId="{A5AC2688-2645-4F32-9C6D-D47F8C3D3034}" srcOrd="2" destOrd="0" presId="urn:microsoft.com/office/officeart/2005/8/layout/orgChart1"/>
    <dgm:cxn modelId="{33213166-0A23-48EB-88DB-EF719F85A223}" type="presParOf" srcId="{40698AD4-CCEF-42A7-9F4B-F364497F7730}" destId="{480592FB-7E8B-4271-B8F5-8D734E30FA98}" srcOrd="2" destOrd="0" presId="urn:microsoft.com/office/officeart/2005/8/layout/orgChart1"/>
    <dgm:cxn modelId="{A3E7571A-15CD-4F3F-92AA-E63F41079496}" type="presParOf" srcId="{40698AD4-CCEF-42A7-9F4B-F364497F7730}" destId="{0EBF158F-220D-4EAB-AE49-0F14DAF38F13}" srcOrd="3" destOrd="0" presId="urn:microsoft.com/office/officeart/2005/8/layout/orgChart1"/>
    <dgm:cxn modelId="{8BD981D1-7B87-4862-8D68-98A50F5B3D55}" type="presParOf" srcId="{0EBF158F-220D-4EAB-AE49-0F14DAF38F13}" destId="{8D564CB9-46DE-4994-AD68-283AF06104FA}" srcOrd="0" destOrd="0" presId="urn:microsoft.com/office/officeart/2005/8/layout/orgChart1"/>
    <dgm:cxn modelId="{3DE412EA-406C-451B-8895-6A2C52EC4850}" type="presParOf" srcId="{8D564CB9-46DE-4994-AD68-283AF06104FA}" destId="{507DAB4E-3D8A-4764-A0C1-5AD142FA73ED}" srcOrd="0" destOrd="0" presId="urn:microsoft.com/office/officeart/2005/8/layout/orgChart1"/>
    <dgm:cxn modelId="{FF4220AC-97A4-40FE-9E8C-08A7A20AB79E}" type="presParOf" srcId="{8D564CB9-46DE-4994-AD68-283AF06104FA}" destId="{147F9147-8ACB-41B7-8384-7E7DBD0277BD}" srcOrd="1" destOrd="0" presId="urn:microsoft.com/office/officeart/2005/8/layout/orgChart1"/>
    <dgm:cxn modelId="{1D54A3EF-A60C-470C-8D39-30E9583FB825}" type="presParOf" srcId="{0EBF158F-220D-4EAB-AE49-0F14DAF38F13}" destId="{ED682359-AE44-452F-95A9-5BF7FC60F542}" srcOrd="1" destOrd="0" presId="urn:microsoft.com/office/officeart/2005/8/layout/orgChart1"/>
    <dgm:cxn modelId="{FC366E06-31B5-437D-9C16-E52C6B26FFA2}" type="presParOf" srcId="{ED682359-AE44-452F-95A9-5BF7FC60F542}" destId="{74848286-E53B-44EC-9914-974E33D2E1A3}" srcOrd="0" destOrd="0" presId="urn:microsoft.com/office/officeart/2005/8/layout/orgChart1"/>
    <dgm:cxn modelId="{0E18AB61-362B-4856-AF32-C1F149BD5994}" type="presParOf" srcId="{ED682359-AE44-452F-95A9-5BF7FC60F542}" destId="{679062CE-AA2F-4CF0-9C39-E4B3A25B8DE4}" srcOrd="1" destOrd="0" presId="urn:microsoft.com/office/officeart/2005/8/layout/orgChart1"/>
    <dgm:cxn modelId="{2C6D6C69-565B-42EC-9A48-2FDC0CA6DC60}" type="presParOf" srcId="{679062CE-AA2F-4CF0-9C39-E4B3A25B8DE4}" destId="{21AA7E70-567D-42C6-BEB8-F8A3AE174BA2}" srcOrd="0" destOrd="0" presId="urn:microsoft.com/office/officeart/2005/8/layout/orgChart1"/>
    <dgm:cxn modelId="{C76DAEAF-1A35-499C-87B0-65248F36DC28}" type="presParOf" srcId="{21AA7E70-567D-42C6-BEB8-F8A3AE174BA2}" destId="{7E7D1649-D450-4BC7-BF45-101E918DBBBC}" srcOrd="0" destOrd="0" presId="urn:microsoft.com/office/officeart/2005/8/layout/orgChart1"/>
    <dgm:cxn modelId="{00025E19-9DAD-44A1-86D0-E10582644B2C}" type="presParOf" srcId="{21AA7E70-567D-42C6-BEB8-F8A3AE174BA2}" destId="{326CA398-73AD-4609-9663-8D01C9799900}" srcOrd="1" destOrd="0" presId="urn:microsoft.com/office/officeart/2005/8/layout/orgChart1"/>
    <dgm:cxn modelId="{456A2A4B-08DA-41C7-9E90-188C6F884442}" type="presParOf" srcId="{679062CE-AA2F-4CF0-9C39-E4B3A25B8DE4}" destId="{10135C28-05E4-4230-90A8-61ABEAC2675C}" srcOrd="1" destOrd="0" presId="urn:microsoft.com/office/officeart/2005/8/layout/orgChart1"/>
    <dgm:cxn modelId="{C5716EF7-AAF9-4359-B20C-400CB1D16ECC}" type="presParOf" srcId="{679062CE-AA2F-4CF0-9C39-E4B3A25B8DE4}" destId="{7494E839-583C-43A5-9465-063420FC018A}" srcOrd="2" destOrd="0" presId="urn:microsoft.com/office/officeart/2005/8/layout/orgChart1"/>
    <dgm:cxn modelId="{D25C8380-70AF-4309-8660-709B1C815D4E}" type="presParOf" srcId="{ED682359-AE44-452F-95A9-5BF7FC60F542}" destId="{236EA471-2338-4D00-BD26-EC426BE07BBE}" srcOrd="2" destOrd="0" presId="urn:microsoft.com/office/officeart/2005/8/layout/orgChart1"/>
    <dgm:cxn modelId="{5BE66B29-39A1-49AC-8B22-52ABF70F3B97}" type="presParOf" srcId="{ED682359-AE44-452F-95A9-5BF7FC60F542}" destId="{ACFBAF7A-9A26-4051-B8CA-55987084325D}" srcOrd="3" destOrd="0" presId="urn:microsoft.com/office/officeart/2005/8/layout/orgChart1"/>
    <dgm:cxn modelId="{4BF656D2-6A03-4056-807A-F4099BBBE9FA}" type="presParOf" srcId="{ACFBAF7A-9A26-4051-B8CA-55987084325D}" destId="{0265629E-5DC6-4DFC-8FAB-D6C01F4A9589}" srcOrd="0" destOrd="0" presId="urn:microsoft.com/office/officeart/2005/8/layout/orgChart1"/>
    <dgm:cxn modelId="{DFC2F979-3001-4A8C-8224-34FE376E2D0B}" type="presParOf" srcId="{0265629E-5DC6-4DFC-8FAB-D6C01F4A9589}" destId="{C7857C08-8DB8-452A-8DB8-11C8598383B1}" srcOrd="0" destOrd="0" presId="urn:microsoft.com/office/officeart/2005/8/layout/orgChart1"/>
    <dgm:cxn modelId="{C174BD8F-0882-4FA4-8A27-3F94C18672E8}" type="presParOf" srcId="{0265629E-5DC6-4DFC-8FAB-D6C01F4A9589}" destId="{9049ED1E-9D1C-4318-9452-1F10420D0DBF}" srcOrd="1" destOrd="0" presId="urn:microsoft.com/office/officeart/2005/8/layout/orgChart1"/>
    <dgm:cxn modelId="{4ECA6E8B-600A-41BA-903A-9B849EB83FB6}" type="presParOf" srcId="{ACFBAF7A-9A26-4051-B8CA-55987084325D}" destId="{F56F27D3-5759-44AA-A1A3-025437E6B85E}" srcOrd="1" destOrd="0" presId="urn:microsoft.com/office/officeart/2005/8/layout/orgChart1"/>
    <dgm:cxn modelId="{C3B6EEB8-9B47-4B8A-A415-07A6CE3E38B8}" type="presParOf" srcId="{ACFBAF7A-9A26-4051-B8CA-55987084325D}" destId="{19438275-28BB-4F71-A52F-309F1881529C}" srcOrd="2" destOrd="0" presId="urn:microsoft.com/office/officeart/2005/8/layout/orgChart1"/>
    <dgm:cxn modelId="{B91BE8BB-BBEC-4BA3-8E5D-063B44A86C25}" type="presParOf" srcId="{0EBF158F-220D-4EAB-AE49-0F14DAF38F13}" destId="{C60AA361-EF59-4C38-97D5-E98BE499846A}" srcOrd="2" destOrd="0" presId="urn:microsoft.com/office/officeart/2005/8/layout/orgChart1"/>
    <dgm:cxn modelId="{44AE670C-AD7B-47C7-B32E-AFA2F76179C3}" type="presParOf" srcId="{7E4CF57F-07B9-4558-8A98-A59F04A612A7}" destId="{EFF21120-D6D0-456B-87DA-68ABA8659C3E}" srcOrd="2" destOrd="0" presId="urn:microsoft.com/office/officeart/2005/8/layout/orgChart1"/>
    <dgm:cxn modelId="{63C910A6-125B-4999-8D6C-814B9B84ADDE}" type="presParOf" srcId="{0C43E823-5B8D-4AA8-B392-E418D578BD92}" destId="{373A3A3A-0454-4294-80E2-52989AF339D1}" srcOrd="2" destOrd="0" presId="urn:microsoft.com/office/officeart/2005/8/layout/orgChart1"/>
    <dgm:cxn modelId="{3E84BFC4-1107-49DE-A1EC-847F01B8148F}" type="presParOf" srcId="{0C43E823-5B8D-4AA8-B392-E418D578BD92}" destId="{DC2DAD88-4189-4219-B28F-22B8AEFF671F}" srcOrd="3" destOrd="0" presId="urn:microsoft.com/office/officeart/2005/8/layout/orgChart1"/>
    <dgm:cxn modelId="{BAFEE07A-8BDE-4D94-A4D3-B38C5CFC46E1}" type="presParOf" srcId="{DC2DAD88-4189-4219-B28F-22B8AEFF671F}" destId="{64C46158-FB02-4BC9-909A-09B8EC69C074}" srcOrd="0" destOrd="0" presId="urn:microsoft.com/office/officeart/2005/8/layout/orgChart1"/>
    <dgm:cxn modelId="{411D893C-CB82-4765-95F2-3BE0008A8C84}" type="presParOf" srcId="{64C46158-FB02-4BC9-909A-09B8EC69C074}" destId="{8CA21FB6-B2E1-4B1B-A6EA-CB8C6E20B8EB}" srcOrd="0" destOrd="0" presId="urn:microsoft.com/office/officeart/2005/8/layout/orgChart1"/>
    <dgm:cxn modelId="{92015779-58BE-4DBF-8548-3031717B3010}" type="presParOf" srcId="{64C46158-FB02-4BC9-909A-09B8EC69C074}" destId="{2BEE2DA9-85BB-4FE3-A27A-5DA995953276}" srcOrd="1" destOrd="0" presId="urn:microsoft.com/office/officeart/2005/8/layout/orgChart1"/>
    <dgm:cxn modelId="{7123BE58-FD5E-4E7E-81D0-B5738B41FCB8}" type="presParOf" srcId="{DC2DAD88-4189-4219-B28F-22B8AEFF671F}" destId="{2BAB92B0-30A8-47D2-A84C-409AE11236AB}" srcOrd="1" destOrd="0" presId="urn:microsoft.com/office/officeart/2005/8/layout/orgChart1"/>
    <dgm:cxn modelId="{E475BF48-D74A-4F46-8480-732A39D8C622}" type="presParOf" srcId="{2BAB92B0-30A8-47D2-A84C-409AE11236AB}" destId="{C20D31FF-DBD4-4C99-B65F-A7D420352AF7}" srcOrd="0" destOrd="0" presId="urn:microsoft.com/office/officeart/2005/8/layout/orgChart1"/>
    <dgm:cxn modelId="{E68179FA-A643-44E9-B17C-3A121F48C9C0}" type="presParOf" srcId="{2BAB92B0-30A8-47D2-A84C-409AE11236AB}" destId="{79115A04-D3A3-42AE-A51F-39EA6FBC6E41}" srcOrd="1" destOrd="0" presId="urn:microsoft.com/office/officeart/2005/8/layout/orgChart1"/>
    <dgm:cxn modelId="{7AA36541-CD7C-4D24-BD4E-D0C8154C5828}" type="presParOf" srcId="{79115A04-D3A3-42AE-A51F-39EA6FBC6E41}" destId="{B9DDD79F-CE96-4EAA-990A-F3AAAB047F88}" srcOrd="0" destOrd="0" presId="urn:microsoft.com/office/officeart/2005/8/layout/orgChart1"/>
    <dgm:cxn modelId="{F789E572-8185-4C12-B4A6-E4D38DFB49EC}" type="presParOf" srcId="{B9DDD79F-CE96-4EAA-990A-F3AAAB047F88}" destId="{F7C00B97-9602-4896-96B9-239A38F4EFC8}" srcOrd="0" destOrd="0" presId="urn:microsoft.com/office/officeart/2005/8/layout/orgChart1"/>
    <dgm:cxn modelId="{9232A26F-90DE-4ED0-A7DF-F2305B97D636}" type="presParOf" srcId="{B9DDD79F-CE96-4EAA-990A-F3AAAB047F88}" destId="{248676AD-3ADE-4F65-ACA5-4511D299C418}" srcOrd="1" destOrd="0" presId="urn:microsoft.com/office/officeart/2005/8/layout/orgChart1"/>
    <dgm:cxn modelId="{B1035B29-ED79-485C-A09B-0181DE5E4D13}" type="presParOf" srcId="{79115A04-D3A3-42AE-A51F-39EA6FBC6E41}" destId="{1D7015CD-6A8B-4BB7-BFC4-419274D8E415}" srcOrd="1" destOrd="0" presId="urn:microsoft.com/office/officeart/2005/8/layout/orgChart1"/>
    <dgm:cxn modelId="{049671EA-9EDE-476F-ADB0-916F6B9A17E1}" type="presParOf" srcId="{79115A04-D3A3-42AE-A51F-39EA6FBC6E41}" destId="{5CC0F611-AFE6-4FEF-B551-839695434BE9}" srcOrd="2" destOrd="0" presId="urn:microsoft.com/office/officeart/2005/8/layout/orgChart1"/>
    <dgm:cxn modelId="{6E16903E-C11A-492C-B570-287D2520CFA4}" type="presParOf" srcId="{2BAB92B0-30A8-47D2-A84C-409AE11236AB}" destId="{F6E0EEFD-FF0A-448D-83BC-742EAD815B04}" srcOrd="2" destOrd="0" presId="urn:microsoft.com/office/officeart/2005/8/layout/orgChart1"/>
    <dgm:cxn modelId="{CFC1511A-F02C-482F-9261-64A285AD9A23}" type="presParOf" srcId="{2BAB92B0-30A8-47D2-A84C-409AE11236AB}" destId="{3AF14963-0B67-4936-836D-0BD94760CEB4}" srcOrd="3" destOrd="0" presId="urn:microsoft.com/office/officeart/2005/8/layout/orgChart1"/>
    <dgm:cxn modelId="{8ADC2C98-F578-4E32-BB20-C63888746B78}" type="presParOf" srcId="{3AF14963-0B67-4936-836D-0BD94760CEB4}" destId="{AC54BEC3-E649-4D07-8B9C-790D961FA349}" srcOrd="0" destOrd="0" presId="urn:microsoft.com/office/officeart/2005/8/layout/orgChart1"/>
    <dgm:cxn modelId="{49016E80-C28C-4C3D-8037-CCC9632EAB2E}" type="presParOf" srcId="{AC54BEC3-E649-4D07-8B9C-790D961FA349}" destId="{6C1E2E9A-38BD-4B3F-A24E-F8F9CD5781F9}" srcOrd="0" destOrd="0" presId="urn:microsoft.com/office/officeart/2005/8/layout/orgChart1"/>
    <dgm:cxn modelId="{AA314BB1-98C2-49DA-8DA7-CE260875C23E}" type="presParOf" srcId="{AC54BEC3-E649-4D07-8B9C-790D961FA349}" destId="{DBB77AF7-8FFE-49F0-8EDB-C8CB4D63F453}" srcOrd="1" destOrd="0" presId="urn:microsoft.com/office/officeart/2005/8/layout/orgChart1"/>
    <dgm:cxn modelId="{EED04707-987A-4574-97E9-0854DE2E3509}" type="presParOf" srcId="{3AF14963-0B67-4936-836D-0BD94760CEB4}" destId="{43886080-582F-43F3-A9CA-5A7303E60F0E}" srcOrd="1" destOrd="0" presId="urn:microsoft.com/office/officeart/2005/8/layout/orgChart1"/>
    <dgm:cxn modelId="{D53271C0-2DB5-4644-B17E-0373676740BD}" type="presParOf" srcId="{3AF14963-0B67-4936-836D-0BD94760CEB4}" destId="{CBD59B98-6B63-4FE0-A5A8-6B088283DCF3}" srcOrd="2" destOrd="0" presId="urn:microsoft.com/office/officeart/2005/8/layout/orgChart1"/>
    <dgm:cxn modelId="{CAF2BB1F-6FDD-424C-97DE-BD6DF9485700}" type="presParOf" srcId="{DC2DAD88-4189-4219-B28F-22B8AEFF671F}" destId="{706C0FBA-F365-4510-837E-0485A3FD0DBF}" srcOrd="2" destOrd="0" presId="urn:microsoft.com/office/officeart/2005/8/layout/orgChart1"/>
    <dgm:cxn modelId="{5DDAEB83-5DAB-4165-82B2-88C531B38419}" type="presParOf" srcId="{0C43E823-5B8D-4AA8-B392-E418D578BD92}" destId="{EAE7BB85-D9D7-4F3A-ACA8-418639E2D709}" srcOrd="4" destOrd="0" presId="urn:microsoft.com/office/officeart/2005/8/layout/orgChart1"/>
    <dgm:cxn modelId="{7ECCBAA4-B813-491E-B19D-9C55A9889FA6}" type="presParOf" srcId="{0C43E823-5B8D-4AA8-B392-E418D578BD92}" destId="{69390D88-0C48-4E50-9469-2E7207868887}" srcOrd="5" destOrd="0" presId="urn:microsoft.com/office/officeart/2005/8/layout/orgChart1"/>
    <dgm:cxn modelId="{E301245A-D736-4279-8356-81C42A6372EE}" type="presParOf" srcId="{69390D88-0C48-4E50-9469-2E7207868887}" destId="{FDE8D32B-D9D6-4AC1-AA9B-52ABD023CB4D}" srcOrd="0" destOrd="0" presId="urn:microsoft.com/office/officeart/2005/8/layout/orgChart1"/>
    <dgm:cxn modelId="{2EFEE2E3-487D-4179-9C22-D55154F4D536}" type="presParOf" srcId="{FDE8D32B-D9D6-4AC1-AA9B-52ABD023CB4D}" destId="{9A5BDBFB-94C8-4B98-94F0-A1AEF1F7B483}" srcOrd="0" destOrd="0" presId="urn:microsoft.com/office/officeart/2005/8/layout/orgChart1"/>
    <dgm:cxn modelId="{C71A3831-879B-4D62-ABE0-9AFA868848DC}" type="presParOf" srcId="{FDE8D32B-D9D6-4AC1-AA9B-52ABD023CB4D}" destId="{FBAAEE04-E8D2-4917-8ED4-0D5373FC586D}" srcOrd="1" destOrd="0" presId="urn:microsoft.com/office/officeart/2005/8/layout/orgChart1"/>
    <dgm:cxn modelId="{13E28FB4-832E-4133-85A7-9AC4E78DF13E}" type="presParOf" srcId="{69390D88-0C48-4E50-9469-2E7207868887}" destId="{E0516D03-064B-45E1-94A0-A7EBA2FC717B}" srcOrd="1" destOrd="0" presId="urn:microsoft.com/office/officeart/2005/8/layout/orgChart1"/>
    <dgm:cxn modelId="{46E4D9F7-18F5-4C90-B71C-075F9C9391DF}" type="presParOf" srcId="{E0516D03-064B-45E1-94A0-A7EBA2FC717B}" destId="{C42BBFD2-9AA1-4084-A071-3DF778D8302E}" srcOrd="0" destOrd="0" presId="urn:microsoft.com/office/officeart/2005/8/layout/orgChart1"/>
    <dgm:cxn modelId="{10D39BC5-6014-4C3B-9A33-4EF0947F77FA}" type="presParOf" srcId="{E0516D03-064B-45E1-94A0-A7EBA2FC717B}" destId="{F1CAFADA-888F-4408-BD70-0854360B3049}" srcOrd="1" destOrd="0" presId="urn:microsoft.com/office/officeart/2005/8/layout/orgChart1"/>
    <dgm:cxn modelId="{6DB8D318-2B26-4E32-80E5-7E284C8A8CF6}" type="presParOf" srcId="{F1CAFADA-888F-4408-BD70-0854360B3049}" destId="{777E93ED-2B5B-4CEF-8DAF-2B204454A61C}" srcOrd="0" destOrd="0" presId="urn:microsoft.com/office/officeart/2005/8/layout/orgChart1"/>
    <dgm:cxn modelId="{F70658A2-8B38-442E-B69A-1DF6BFAA209A}" type="presParOf" srcId="{777E93ED-2B5B-4CEF-8DAF-2B204454A61C}" destId="{46CC549C-6102-4F21-BE0E-7D02D20897E5}" srcOrd="0" destOrd="0" presId="urn:microsoft.com/office/officeart/2005/8/layout/orgChart1"/>
    <dgm:cxn modelId="{F23825D4-4B43-4A29-9771-7C200EEA7E1E}" type="presParOf" srcId="{777E93ED-2B5B-4CEF-8DAF-2B204454A61C}" destId="{84EB33B1-090E-49E2-A5BE-7B23C8AD7994}" srcOrd="1" destOrd="0" presId="urn:microsoft.com/office/officeart/2005/8/layout/orgChart1"/>
    <dgm:cxn modelId="{F566A634-9819-4024-B80C-86F4423233C2}" type="presParOf" srcId="{F1CAFADA-888F-4408-BD70-0854360B3049}" destId="{7DF5435E-BFF6-4C73-A962-A326836EC42C}" srcOrd="1" destOrd="0" presId="urn:microsoft.com/office/officeart/2005/8/layout/orgChart1"/>
    <dgm:cxn modelId="{D7463704-2E6F-4381-B74B-1C67EB450014}" type="presParOf" srcId="{F1CAFADA-888F-4408-BD70-0854360B3049}" destId="{18D51E0C-702B-42ED-AEFD-318E9F3EE726}" srcOrd="2" destOrd="0" presId="urn:microsoft.com/office/officeart/2005/8/layout/orgChart1"/>
    <dgm:cxn modelId="{2E03EC7C-D639-4BD1-8AAC-A5CDA650C7AB}" type="presParOf" srcId="{E0516D03-064B-45E1-94A0-A7EBA2FC717B}" destId="{16738511-6D82-4C71-BD87-2DACE01FE3D6}" srcOrd="2" destOrd="0" presId="urn:microsoft.com/office/officeart/2005/8/layout/orgChart1"/>
    <dgm:cxn modelId="{574AC0D8-B643-4D09-8328-1A7FFC479A1F}" type="presParOf" srcId="{E0516D03-064B-45E1-94A0-A7EBA2FC717B}" destId="{496E18E9-9E49-45B2-B03A-20FE3DF449D4}" srcOrd="3" destOrd="0" presId="urn:microsoft.com/office/officeart/2005/8/layout/orgChart1"/>
    <dgm:cxn modelId="{6C772DAA-7E9C-42E9-86CB-7358CCE994FC}" type="presParOf" srcId="{496E18E9-9E49-45B2-B03A-20FE3DF449D4}" destId="{6CBF5A3F-C04C-40AB-A20A-2F09BEBD41D1}" srcOrd="0" destOrd="0" presId="urn:microsoft.com/office/officeart/2005/8/layout/orgChart1"/>
    <dgm:cxn modelId="{D93C432F-7D6E-43E3-91A1-B3782A4B159B}" type="presParOf" srcId="{6CBF5A3F-C04C-40AB-A20A-2F09BEBD41D1}" destId="{B0052D7F-F166-40E4-9492-1BDFF955F545}" srcOrd="0" destOrd="0" presId="urn:microsoft.com/office/officeart/2005/8/layout/orgChart1"/>
    <dgm:cxn modelId="{E8AA48B0-833A-4D2B-AB1A-92BD1DE4A186}" type="presParOf" srcId="{6CBF5A3F-C04C-40AB-A20A-2F09BEBD41D1}" destId="{D3EF063D-1108-4194-A822-ACA187D9AD8A}" srcOrd="1" destOrd="0" presId="urn:microsoft.com/office/officeart/2005/8/layout/orgChart1"/>
    <dgm:cxn modelId="{A830D175-843D-4688-A8E7-8D51BF120D9D}" type="presParOf" srcId="{496E18E9-9E49-45B2-B03A-20FE3DF449D4}" destId="{D6551385-1A81-4D88-8183-42809D58B777}" srcOrd="1" destOrd="0" presId="urn:microsoft.com/office/officeart/2005/8/layout/orgChart1"/>
    <dgm:cxn modelId="{21D2CBDE-8CD4-4DA6-A7A9-D1558A85F500}" type="presParOf" srcId="{496E18E9-9E49-45B2-B03A-20FE3DF449D4}" destId="{2C4C9D57-E70E-4B54-8405-A5065B8D1600}" srcOrd="2" destOrd="0" presId="urn:microsoft.com/office/officeart/2005/8/layout/orgChart1"/>
    <dgm:cxn modelId="{CDAFC0E0-F236-4E66-BC64-3E440BB01C3D}" type="presParOf" srcId="{69390D88-0C48-4E50-9469-2E7207868887}" destId="{E87CE2F2-25EA-4065-9BD0-803888F9036B}" srcOrd="2" destOrd="0" presId="urn:microsoft.com/office/officeart/2005/8/layout/orgChart1"/>
    <dgm:cxn modelId="{8562F523-59BE-477C-9EB6-245007975937}" type="presParOf" srcId="{E7123475-80BF-4312-8444-E6AC25369B52}" destId="{4937AF2F-9431-4D09-8BFC-D9FF77EAC1E3}" srcOrd="2" destOrd="0" presId="urn:microsoft.com/office/officeart/2005/8/layout/orgChart1"/>
    <dgm:cxn modelId="{4F03988B-7788-48E7-BBF6-820126AF0567}" type="presParOf" srcId="{4937AF2F-9431-4D09-8BFC-D9FF77EAC1E3}" destId="{4959D246-5A41-4569-AB88-C16883D0E592}" srcOrd="0" destOrd="0" presId="urn:microsoft.com/office/officeart/2005/8/layout/orgChart1"/>
    <dgm:cxn modelId="{43DF3503-390C-4F5E-ABD6-25B9888EA2EE}" type="presParOf" srcId="{4937AF2F-9431-4D09-8BFC-D9FF77EAC1E3}" destId="{8988B2E7-A9E6-484C-97E2-5573F6F56356}" srcOrd="1" destOrd="0" presId="urn:microsoft.com/office/officeart/2005/8/layout/orgChart1"/>
    <dgm:cxn modelId="{A323B95F-8037-49C9-8511-D797D994A337}" type="presParOf" srcId="{8988B2E7-A9E6-484C-97E2-5573F6F56356}" destId="{6AEA648B-F4EB-43D8-AFDF-4A73038397D0}" srcOrd="0" destOrd="0" presId="urn:microsoft.com/office/officeart/2005/8/layout/orgChart1"/>
    <dgm:cxn modelId="{58975295-8865-41B6-9344-0CA60B78183C}" type="presParOf" srcId="{6AEA648B-F4EB-43D8-AFDF-4A73038397D0}" destId="{0067B3EE-9503-4631-AC6F-6B2F2F477425}" srcOrd="0" destOrd="0" presId="urn:microsoft.com/office/officeart/2005/8/layout/orgChart1"/>
    <dgm:cxn modelId="{89C56BD1-EC54-4306-83FB-C7873B52047D}" type="presParOf" srcId="{6AEA648B-F4EB-43D8-AFDF-4A73038397D0}" destId="{3E6C5BAA-F15D-46E4-A876-BC5CE6A85138}" srcOrd="1" destOrd="0" presId="urn:microsoft.com/office/officeart/2005/8/layout/orgChart1"/>
    <dgm:cxn modelId="{D28B6CCD-19F3-4D73-9E1D-1BB607DBCA1C}" type="presParOf" srcId="{8988B2E7-A9E6-484C-97E2-5573F6F56356}" destId="{AD061C48-353E-494D-B154-13AE88F6D6F2}" srcOrd="1" destOrd="0" presId="urn:microsoft.com/office/officeart/2005/8/layout/orgChart1"/>
    <dgm:cxn modelId="{DC02A67C-4278-4E28-A4DE-02313B3F6BD7}" type="presParOf" srcId="{8988B2E7-A9E6-484C-97E2-5573F6F56356}" destId="{9A507679-12B9-4E6E-81CF-1555BAF4F2E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59D246-5A41-4569-AB88-C16883D0E592}">
      <dsp:nvSpPr>
        <dsp:cNvPr id="0" name=""/>
        <dsp:cNvSpPr/>
      </dsp:nvSpPr>
      <dsp:spPr>
        <a:xfrm>
          <a:off x="4165338" y="600435"/>
          <a:ext cx="125673" cy="550571"/>
        </a:xfrm>
        <a:custGeom>
          <a:avLst/>
          <a:gdLst/>
          <a:ahLst/>
          <a:cxnLst/>
          <a:rect l="0" t="0" r="0" b="0"/>
          <a:pathLst>
            <a:path>
              <a:moveTo>
                <a:pt x="125673" y="0"/>
              </a:moveTo>
              <a:lnTo>
                <a:pt x="125673" y="550571"/>
              </a:lnTo>
              <a:lnTo>
                <a:pt x="0" y="550571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738511-6D82-4C71-BD87-2DACE01FE3D6}">
      <dsp:nvSpPr>
        <dsp:cNvPr id="0" name=""/>
        <dsp:cNvSpPr/>
      </dsp:nvSpPr>
      <dsp:spPr>
        <a:xfrm>
          <a:off x="7187498" y="2300026"/>
          <a:ext cx="724121" cy="2513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673"/>
              </a:lnTo>
              <a:lnTo>
                <a:pt x="724121" y="125673"/>
              </a:lnTo>
              <a:lnTo>
                <a:pt x="724121" y="251347"/>
              </a:lnTo>
            </a:path>
          </a:pathLst>
        </a:custGeom>
        <a:noFill/>
        <a:ln w="222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2BBFD2-9AA1-4084-A071-3DF778D8302E}">
      <dsp:nvSpPr>
        <dsp:cNvPr id="0" name=""/>
        <dsp:cNvSpPr/>
      </dsp:nvSpPr>
      <dsp:spPr>
        <a:xfrm>
          <a:off x="6463376" y="2300026"/>
          <a:ext cx="724121" cy="251347"/>
        </a:xfrm>
        <a:custGeom>
          <a:avLst/>
          <a:gdLst/>
          <a:ahLst/>
          <a:cxnLst/>
          <a:rect l="0" t="0" r="0" b="0"/>
          <a:pathLst>
            <a:path>
              <a:moveTo>
                <a:pt x="724121" y="0"/>
              </a:moveTo>
              <a:lnTo>
                <a:pt x="724121" y="125673"/>
              </a:lnTo>
              <a:lnTo>
                <a:pt x="0" y="125673"/>
              </a:lnTo>
              <a:lnTo>
                <a:pt x="0" y="251347"/>
              </a:lnTo>
            </a:path>
          </a:pathLst>
        </a:custGeom>
        <a:noFill/>
        <a:ln w="222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E7BB85-D9D7-4F3A-ACA8-418639E2D709}">
      <dsp:nvSpPr>
        <dsp:cNvPr id="0" name=""/>
        <dsp:cNvSpPr/>
      </dsp:nvSpPr>
      <dsp:spPr>
        <a:xfrm>
          <a:off x="4291012" y="600435"/>
          <a:ext cx="2896485" cy="11011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5469"/>
              </a:lnTo>
              <a:lnTo>
                <a:pt x="2896485" y="975469"/>
              </a:lnTo>
              <a:lnTo>
                <a:pt x="2896485" y="1101143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E0EEFD-FF0A-448D-83BC-742EAD815B04}">
      <dsp:nvSpPr>
        <dsp:cNvPr id="0" name=""/>
        <dsp:cNvSpPr/>
      </dsp:nvSpPr>
      <dsp:spPr>
        <a:xfrm>
          <a:off x="4291012" y="2300026"/>
          <a:ext cx="724121" cy="2513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673"/>
              </a:lnTo>
              <a:lnTo>
                <a:pt x="724121" y="125673"/>
              </a:lnTo>
              <a:lnTo>
                <a:pt x="724121" y="251347"/>
              </a:lnTo>
            </a:path>
          </a:pathLst>
        </a:custGeom>
        <a:noFill/>
        <a:ln w="222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0D31FF-DBD4-4C99-B65F-A7D420352AF7}">
      <dsp:nvSpPr>
        <dsp:cNvPr id="0" name=""/>
        <dsp:cNvSpPr/>
      </dsp:nvSpPr>
      <dsp:spPr>
        <a:xfrm>
          <a:off x="3566891" y="2300026"/>
          <a:ext cx="724121" cy="251347"/>
        </a:xfrm>
        <a:custGeom>
          <a:avLst/>
          <a:gdLst/>
          <a:ahLst/>
          <a:cxnLst/>
          <a:rect l="0" t="0" r="0" b="0"/>
          <a:pathLst>
            <a:path>
              <a:moveTo>
                <a:pt x="724121" y="0"/>
              </a:moveTo>
              <a:lnTo>
                <a:pt x="724121" y="125673"/>
              </a:lnTo>
              <a:lnTo>
                <a:pt x="0" y="125673"/>
              </a:lnTo>
              <a:lnTo>
                <a:pt x="0" y="251347"/>
              </a:lnTo>
            </a:path>
          </a:pathLst>
        </a:custGeom>
        <a:noFill/>
        <a:ln w="222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3A3A3A-0454-4294-80E2-52989AF339D1}">
      <dsp:nvSpPr>
        <dsp:cNvPr id="0" name=""/>
        <dsp:cNvSpPr/>
      </dsp:nvSpPr>
      <dsp:spPr>
        <a:xfrm>
          <a:off x="4245292" y="600435"/>
          <a:ext cx="91440" cy="11011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01143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6EA471-2338-4D00-BD26-EC426BE07BBE}">
      <dsp:nvSpPr>
        <dsp:cNvPr id="0" name=""/>
        <dsp:cNvSpPr/>
      </dsp:nvSpPr>
      <dsp:spPr>
        <a:xfrm>
          <a:off x="1639890" y="3149821"/>
          <a:ext cx="179534" cy="14003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0367"/>
              </a:lnTo>
              <a:lnTo>
                <a:pt x="179534" y="1400367"/>
              </a:lnTo>
            </a:path>
          </a:pathLst>
        </a:custGeom>
        <a:noFill/>
        <a:ln w="222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848286-E53B-44EC-9914-974E33D2E1A3}">
      <dsp:nvSpPr>
        <dsp:cNvPr id="0" name=""/>
        <dsp:cNvSpPr/>
      </dsp:nvSpPr>
      <dsp:spPr>
        <a:xfrm>
          <a:off x="1639890" y="3149821"/>
          <a:ext cx="179534" cy="5505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0571"/>
              </a:lnTo>
              <a:lnTo>
                <a:pt x="179534" y="550571"/>
              </a:lnTo>
            </a:path>
          </a:pathLst>
        </a:custGeom>
        <a:noFill/>
        <a:ln w="222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0592FB-7E8B-4271-B8F5-8D734E30FA98}">
      <dsp:nvSpPr>
        <dsp:cNvPr id="0" name=""/>
        <dsp:cNvSpPr/>
      </dsp:nvSpPr>
      <dsp:spPr>
        <a:xfrm>
          <a:off x="1394526" y="2300026"/>
          <a:ext cx="724121" cy="2513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673"/>
              </a:lnTo>
              <a:lnTo>
                <a:pt x="724121" y="125673"/>
              </a:lnTo>
              <a:lnTo>
                <a:pt x="724121" y="251347"/>
              </a:lnTo>
            </a:path>
          </a:pathLst>
        </a:custGeom>
        <a:noFill/>
        <a:ln w="222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724AFC-F0D8-44C5-9054-6CEE8906B596}">
      <dsp:nvSpPr>
        <dsp:cNvPr id="0" name=""/>
        <dsp:cNvSpPr/>
      </dsp:nvSpPr>
      <dsp:spPr>
        <a:xfrm>
          <a:off x="670405" y="2300026"/>
          <a:ext cx="724121" cy="251347"/>
        </a:xfrm>
        <a:custGeom>
          <a:avLst/>
          <a:gdLst/>
          <a:ahLst/>
          <a:cxnLst/>
          <a:rect l="0" t="0" r="0" b="0"/>
          <a:pathLst>
            <a:path>
              <a:moveTo>
                <a:pt x="724121" y="0"/>
              </a:moveTo>
              <a:lnTo>
                <a:pt x="724121" y="125673"/>
              </a:lnTo>
              <a:lnTo>
                <a:pt x="0" y="125673"/>
              </a:lnTo>
              <a:lnTo>
                <a:pt x="0" y="251347"/>
              </a:lnTo>
            </a:path>
          </a:pathLst>
        </a:custGeom>
        <a:noFill/>
        <a:ln w="222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BB7CE3-ECEE-45CA-9F31-004FF43F7C6D}">
      <dsp:nvSpPr>
        <dsp:cNvPr id="0" name=""/>
        <dsp:cNvSpPr/>
      </dsp:nvSpPr>
      <dsp:spPr>
        <a:xfrm>
          <a:off x="1394526" y="600435"/>
          <a:ext cx="2896485" cy="1101143"/>
        </a:xfrm>
        <a:custGeom>
          <a:avLst/>
          <a:gdLst/>
          <a:ahLst/>
          <a:cxnLst/>
          <a:rect l="0" t="0" r="0" b="0"/>
          <a:pathLst>
            <a:path>
              <a:moveTo>
                <a:pt x="2896485" y="0"/>
              </a:moveTo>
              <a:lnTo>
                <a:pt x="2896485" y="975469"/>
              </a:lnTo>
              <a:lnTo>
                <a:pt x="0" y="975469"/>
              </a:lnTo>
              <a:lnTo>
                <a:pt x="0" y="1101143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8A581A-2B3C-4F3F-A91B-006444D00439}">
      <dsp:nvSpPr>
        <dsp:cNvPr id="0" name=""/>
        <dsp:cNvSpPr/>
      </dsp:nvSpPr>
      <dsp:spPr>
        <a:xfrm>
          <a:off x="3692565" y="1987"/>
          <a:ext cx="1196894" cy="598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baseline="0">
              <a:latin typeface="Calibri"/>
            </a:rPr>
            <a:t>YOU</a:t>
          </a:r>
        </a:p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baseline="0">
              <a:latin typeface="Calibri"/>
            </a:rPr>
            <a:t>President/CEO</a:t>
          </a:r>
          <a:endParaRPr lang="en-US" sz="1200" kern="1200"/>
        </a:p>
      </dsp:txBody>
      <dsp:txXfrm>
        <a:off x="3692565" y="1987"/>
        <a:ext cx="1196894" cy="598447"/>
      </dsp:txXfrm>
    </dsp:sp>
    <dsp:sp modelId="{BB15C9E8-4FBA-4C96-A096-E9C347763028}">
      <dsp:nvSpPr>
        <dsp:cNvPr id="0" name=""/>
        <dsp:cNvSpPr/>
      </dsp:nvSpPr>
      <dsp:spPr>
        <a:xfrm>
          <a:off x="796079" y="1701578"/>
          <a:ext cx="1196894" cy="598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baseline="0" dirty="0">
              <a:latin typeface="Calibri"/>
            </a:rPr>
            <a:t>YOU</a:t>
          </a:r>
        </a:p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baseline="0" dirty="0">
              <a:latin typeface="Calibri"/>
            </a:rPr>
            <a:t>Marketing</a:t>
          </a:r>
          <a:endParaRPr lang="en-US" sz="1200" kern="1200" dirty="0"/>
        </a:p>
      </dsp:txBody>
      <dsp:txXfrm>
        <a:off x="796079" y="1701578"/>
        <a:ext cx="1196894" cy="598447"/>
      </dsp:txXfrm>
    </dsp:sp>
    <dsp:sp modelId="{2E93E9DC-A8B1-4ABB-9DA2-75AA6C1EABF0}">
      <dsp:nvSpPr>
        <dsp:cNvPr id="0" name=""/>
        <dsp:cNvSpPr/>
      </dsp:nvSpPr>
      <dsp:spPr>
        <a:xfrm>
          <a:off x="71957" y="2551373"/>
          <a:ext cx="1196894" cy="598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baseline="0">
              <a:latin typeface="Calibri"/>
            </a:rPr>
            <a:t>YOU</a:t>
          </a:r>
        </a:p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baseline="0">
              <a:latin typeface="Calibri"/>
            </a:rPr>
            <a:t>Advertising Manager</a:t>
          </a:r>
          <a:endParaRPr lang="en-US" sz="1200" kern="1200"/>
        </a:p>
      </dsp:txBody>
      <dsp:txXfrm>
        <a:off x="71957" y="2551373"/>
        <a:ext cx="1196894" cy="598447"/>
      </dsp:txXfrm>
    </dsp:sp>
    <dsp:sp modelId="{507DAB4E-3D8A-4764-A0C1-5AD142FA73ED}">
      <dsp:nvSpPr>
        <dsp:cNvPr id="0" name=""/>
        <dsp:cNvSpPr/>
      </dsp:nvSpPr>
      <dsp:spPr>
        <a:xfrm>
          <a:off x="1520200" y="2551373"/>
          <a:ext cx="1196894" cy="598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baseline="0">
              <a:latin typeface="Calibri"/>
            </a:rPr>
            <a:t>YOU</a:t>
          </a:r>
        </a:p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baseline="0">
              <a:latin typeface="Calibri"/>
            </a:rPr>
            <a:t>Sales Manager</a:t>
          </a:r>
          <a:endParaRPr lang="en-US" sz="1200" kern="1200"/>
        </a:p>
      </dsp:txBody>
      <dsp:txXfrm>
        <a:off x="1520200" y="2551373"/>
        <a:ext cx="1196894" cy="598447"/>
      </dsp:txXfrm>
    </dsp:sp>
    <dsp:sp modelId="{7E7D1649-D450-4BC7-BF45-101E918DBBBC}">
      <dsp:nvSpPr>
        <dsp:cNvPr id="0" name=""/>
        <dsp:cNvSpPr/>
      </dsp:nvSpPr>
      <dsp:spPr>
        <a:xfrm>
          <a:off x="1819424" y="3401169"/>
          <a:ext cx="1196894" cy="598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baseline="0">
              <a:latin typeface="Calibri"/>
            </a:rPr>
            <a:t>YOU</a:t>
          </a:r>
        </a:p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baseline="0">
              <a:latin typeface="Calibri"/>
            </a:rPr>
            <a:t>Market #1</a:t>
          </a:r>
          <a:endParaRPr lang="en-US" sz="1200" kern="1200"/>
        </a:p>
      </dsp:txBody>
      <dsp:txXfrm>
        <a:off x="1819424" y="3401169"/>
        <a:ext cx="1196894" cy="598447"/>
      </dsp:txXfrm>
    </dsp:sp>
    <dsp:sp modelId="{C7857C08-8DB8-452A-8DB8-11C8598383B1}">
      <dsp:nvSpPr>
        <dsp:cNvPr id="0" name=""/>
        <dsp:cNvSpPr/>
      </dsp:nvSpPr>
      <dsp:spPr>
        <a:xfrm>
          <a:off x="1819424" y="4250964"/>
          <a:ext cx="1196894" cy="598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baseline="0">
              <a:latin typeface="Calibri"/>
            </a:rPr>
            <a:t>YOU</a:t>
          </a:r>
        </a:p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baseline="0">
              <a:latin typeface="Calibri"/>
            </a:rPr>
            <a:t>Market #2</a:t>
          </a:r>
          <a:endParaRPr lang="en-US" sz="1200" kern="1200"/>
        </a:p>
      </dsp:txBody>
      <dsp:txXfrm>
        <a:off x="1819424" y="4250964"/>
        <a:ext cx="1196894" cy="598447"/>
      </dsp:txXfrm>
    </dsp:sp>
    <dsp:sp modelId="{8CA21FB6-B2E1-4B1B-A6EA-CB8C6E20B8EB}">
      <dsp:nvSpPr>
        <dsp:cNvPr id="0" name=""/>
        <dsp:cNvSpPr/>
      </dsp:nvSpPr>
      <dsp:spPr>
        <a:xfrm>
          <a:off x="3692565" y="1701578"/>
          <a:ext cx="1196894" cy="598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baseline="0" dirty="0">
              <a:latin typeface="Calibri"/>
            </a:rPr>
            <a:t>YOU</a:t>
          </a:r>
        </a:p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baseline="0" dirty="0">
              <a:latin typeface="Calibri"/>
            </a:rPr>
            <a:t>Operations</a:t>
          </a:r>
          <a:endParaRPr lang="en-US" sz="1200" kern="1200" dirty="0"/>
        </a:p>
      </dsp:txBody>
      <dsp:txXfrm>
        <a:off x="3692565" y="1701578"/>
        <a:ext cx="1196894" cy="598447"/>
      </dsp:txXfrm>
    </dsp:sp>
    <dsp:sp modelId="{F7C00B97-9602-4896-96B9-239A38F4EFC8}">
      <dsp:nvSpPr>
        <dsp:cNvPr id="0" name=""/>
        <dsp:cNvSpPr/>
      </dsp:nvSpPr>
      <dsp:spPr>
        <a:xfrm>
          <a:off x="2968443" y="2551373"/>
          <a:ext cx="1196894" cy="598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baseline="0">
              <a:latin typeface="Calibri"/>
            </a:rPr>
            <a:t>YOU</a:t>
          </a:r>
          <a:endParaRPr lang="en-US" sz="1200" kern="1200" baseline="0">
            <a:latin typeface="Times New Roman"/>
          </a:endParaRPr>
        </a:p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baseline="0">
              <a:latin typeface="Calibri"/>
            </a:rPr>
            <a:t>Delivery</a:t>
          </a:r>
          <a:endParaRPr lang="en-US" sz="1200" kern="1200"/>
        </a:p>
      </dsp:txBody>
      <dsp:txXfrm>
        <a:off x="2968443" y="2551373"/>
        <a:ext cx="1196894" cy="598447"/>
      </dsp:txXfrm>
    </dsp:sp>
    <dsp:sp modelId="{6C1E2E9A-38BD-4B3F-A24E-F8F9CD5781F9}">
      <dsp:nvSpPr>
        <dsp:cNvPr id="0" name=""/>
        <dsp:cNvSpPr/>
      </dsp:nvSpPr>
      <dsp:spPr>
        <a:xfrm>
          <a:off x="4416686" y="2551373"/>
          <a:ext cx="1196894" cy="598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baseline="0">
              <a:latin typeface="Calibri"/>
            </a:rPr>
            <a:t>YOU</a:t>
          </a:r>
        </a:p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baseline="0">
              <a:latin typeface="Calibri"/>
            </a:rPr>
            <a:t>Service</a:t>
          </a:r>
          <a:endParaRPr lang="en-US" sz="1200" kern="1200"/>
        </a:p>
      </dsp:txBody>
      <dsp:txXfrm>
        <a:off x="4416686" y="2551373"/>
        <a:ext cx="1196894" cy="598447"/>
      </dsp:txXfrm>
    </dsp:sp>
    <dsp:sp modelId="{9A5BDBFB-94C8-4B98-94F0-A1AEF1F7B483}">
      <dsp:nvSpPr>
        <dsp:cNvPr id="0" name=""/>
        <dsp:cNvSpPr/>
      </dsp:nvSpPr>
      <dsp:spPr>
        <a:xfrm>
          <a:off x="6589050" y="1701578"/>
          <a:ext cx="1196894" cy="598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baseline="0" dirty="0">
              <a:latin typeface="Calibri"/>
            </a:rPr>
            <a:t>YOU</a:t>
          </a:r>
        </a:p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baseline="0" dirty="0">
              <a:latin typeface="Calibri"/>
            </a:rPr>
            <a:t>Finance</a:t>
          </a:r>
          <a:endParaRPr lang="en-US" sz="1200" kern="1200" dirty="0"/>
        </a:p>
      </dsp:txBody>
      <dsp:txXfrm>
        <a:off x="6589050" y="1701578"/>
        <a:ext cx="1196894" cy="598447"/>
      </dsp:txXfrm>
    </dsp:sp>
    <dsp:sp modelId="{46CC549C-6102-4F21-BE0E-7D02D20897E5}">
      <dsp:nvSpPr>
        <dsp:cNvPr id="0" name=""/>
        <dsp:cNvSpPr/>
      </dsp:nvSpPr>
      <dsp:spPr>
        <a:xfrm>
          <a:off x="5864929" y="2551373"/>
          <a:ext cx="1196894" cy="598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baseline="0">
              <a:latin typeface="Calibri"/>
            </a:rPr>
            <a:t>YOU</a:t>
          </a:r>
        </a:p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baseline="0">
              <a:latin typeface="Calibri"/>
            </a:rPr>
            <a:t>AP/AR</a:t>
          </a:r>
          <a:endParaRPr lang="en-US" sz="1200" kern="1200"/>
        </a:p>
      </dsp:txBody>
      <dsp:txXfrm>
        <a:off x="5864929" y="2551373"/>
        <a:ext cx="1196894" cy="598447"/>
      </dsp:txXfrm>
    </dsp:sp>
    <dsp:sp modelId="{B0052D7F-F166-40E4-9492-1BDFF955F545}">
      <dsp:nvSpPr>
        <dsp:cNvPr id="0" name=""/>
        <dsp:cNvSpPr/>
      </dsp:nvSpPr>
      <dsp:spPr>
        <a:xfrm>
          <a:off x="7313172" y="2551373"/>
          <a:ext cx="1196894" cy="598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baseline="0">
              <a:latin typeface="Calibri"/>
            </a:rPr>
            <a:t>YOU</a:t>
          </a:r>
        </a:p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baseline="0">
              <a:latin typeface="Calibri"/>
            </a:rPr>
            <a:t>Human Resources</a:t>
          </a:r>
        </a:p>
      </dsp:txBody>
      <dsp:txXfrm>
        <a:off x="7313172" y="2551373"/>
        <a:ext cx="1196894" cy="598447"/>
      </dsp:txXfrm>
    </dsp:sp>
    <dsp:sp modelId="{0067B3EE-9503-4631-AC6F-6B2F2F477425}">
      <dsp:nvSpPr>
        <dsp:cNvPr id="0" name=""/>
        <dsp:cNvSpPr/>
      </dsp:nvSpPr>
      <dsp:spPr>
        <a:xfrm>
          <a:off x="2968443" y="851783"/>
          <a:ext cx="1196894" cy="598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baseline="0">
              <a:latin typeface="Calibri"/>
            </a:rPr>
            <a:t>YOU</a:t>
          </a:r>
        </a:p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baseline="0">
              <a:latin typeface="Calibri"/>
            </a:rPr>
            <a:t>Office Manager</a:t>
          </a:r>
          <a:endParaRPr lang="en-US" sz="1200" kern="1200"/>
        </a:p>
      </dsp:txBody>
      <dsp:txXfrm>
        <a:off x="2968443" y="851783"/>
        <a:ext cx="1196894" cy="5984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67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67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D6670041-B080-4562-8B4A-277A052B8F6A}" type="datetimeFigureOut">
              <a:rPr lang="en-US"/>
              <a:t>8/17/2020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10275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1506"/>
            <a:ext cx="5511800" cy="3944868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5558" cy="50267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7" y="9516039"/>
            <a:ext cx="2985558" cy="50267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98B4B6E3-6751-4ABA-AFD3-65A97378D639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398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5CA9B5A-23A6-4049-AA9A-476DEDCA27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48899" y="1929765"/>
            <a:ext cx="2152650" cy="89535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1A688BBB-8120-48C5-A2DC-A77F2DF34B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74635" y="1999129"/>
            <a:ext cx="5188899" cy="2179319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 err="1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9CE5A43-3969-2246-B840-247C811E1B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2763" y="4109987"/>
            <a:ext cx="11271182" cy="1215136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Begin with the end in mind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4292A7-B4B8-428B-8826-90B520CFD7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25527" y="777613"/>
            <a:ext cx="3176022" cy="96621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5B380AF8-2A43-44B4-AD29-FDEAFD0CB9DA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5EE6A5-06B0-41DA-A1F3-3FB633B13BAB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E9E62F-4AC2-4988-9809-74B624AD1F21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2218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AEDBBB6-9296-490A-B177-7B6D1016FA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219475"/>
            <a:ext cx="10993549" cy="1657244"/>
          </a:xfrm>
        </p:spPr>
        <p:txBody>
          <a:bodyPr>
            <a:normAutofit/>
          </a:bodyPr>
          <a:lstStyle/>
          <a:p>
            <a:r>
              <a:rPr lang="en-GB" sz="6600" dirty="0"/>
              <a:t>Thank you!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1E2417F-6ED3-4D60-9433-F028A1B22F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1876719"/>
            <a:ext cx="10993546" cy="1215184"/>
          </a:xfrm>
        </p:spPr>
        <p:txBody>
          <a:bodyPr>
            <a:normAutofit/>
          </a:bodyPr>
          <a:lstStyle/>
          <a:p>
            <a:endParaRPr lang="en-GB" sz="2000" dirty="0"/>
          </a:p>
          <a:p>
            <a:endParaRPr lang="en-GB" sz="20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2491891-65B8-4607-BAE6-E65E850AC2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8718" y="5262006"/>
            <a:ext cx="3176022" cy="966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9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A4E73D2-2B2A-4192-A225-B2DE30637E43}"/>
              </a:ext>
            </a:extLst>
          </p:cNvPr>
          <p:cNvSpPr txBox="1">
            <a:spLocks/>
          </p:cNvSpPr>
          <p:nvPr/>
        </p:nvSpPr>
        <p:spPr>
          <a:xfrm>
            <a:off x="676072" y="1483454"/>
            <a:ext cx="11029615" cy="3838683"/>
          </a:xfrm>
          <a:prstGeom prst="rect">
            <a:avLst/>
          </a:prstGeom>
        </p:spPr>
        <p:txBody>
          <a:bodyPr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Business Plan</a:t>
            </a:r>
          </a:p>
          <a:p>
            <a:r>
              <a:rPr lang="en-US" dirty="0"/>
              <a:t>Vision, Mission, Culture </a:t>
            </a:r>
          </a:p>
          <a:p>
            <a:r>
              <a:rPr lang="en-US" dirty="0"/>
              <a:t>Goals   </a:t>
            </a:r>
          </a:p>
          <a:p>
            <a:r>
              <a:rPr lang="en-US" dirty="0"/>
              <a:t>Big Question </a:t>
            </a:r>
          </a:p>
          <a:p>
            <a:r>
              <a:rPr lang="en-US" dirty="0"/>
              <a:t>Learning   </a:t>
            </a:r>
          </a:p>
          <a:p>
            <a:r>
              <a:rPr lang="en-US" dirty="0"/>
              <a:t>Customer Journey</a:t>
            </a:r>
          </a:p>
          <a:p>
            <a:r>
              <a:rPr lang="en-US" dirty="0"/>
              <a:t>Comfort zone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3600216-31E3-445B-BB3D-3807DD793E60}"/>
              </a:ext>
            </a:extLst>
          </p:cNvPr>
          <p:cNvSpPr/>
          <p:nvPr/>
        </p:nvSpPr>
        <p:spPr>
          <a:xfrm rot="16200000">
            <a:off x="1326429" y="344328"/>
            <a:ext cx="357964" cy="165867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dirty="0">
                <a:solidFill>
                  <a:prstClr val="white"/>
                </a:solidFill>
                <a:latin typeface="Calibri" panose="020F0502020204030204"/>
              </a:rPr>
              <a:t>Applied to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122F56D-1D33-409D-B0D2-0AC5A3AC88EC}"/>
              </a:ext>
            </a:extLst>
          </p:cNvPr>
          <p:cNvSpPr txBox="1">
            <a:spLocks/>
          </p:cNvSpPr>
          <p:nvPr/>
        </p:nvSpPr>
        <p:spPr>
          <a:xfrm>
            <a:off x="676072" y="4259530"/>
            <a:ext cx="11029615" cy="1967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 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4430DC1-C019-4709-AEFC-60723FACB0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2925" y="5647167"/>
            <a:ext cx="3176022" cy="966218"/>
          </a:xfrm>
          <a:prstGeom prst="rect">
            <a:avLst/>
          </a:prstGeom>
        </p:spPr>
      </p:pic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3E7E298B-02A2-4DBF-A6CA-69A2F1D5BF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2245" y="1041718"/>
            <a:ext cx="6076950" cy="351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90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A4E73D2-2B2A-4192-A225-B2DE30637E43}"/>
              </a:ext>
            </a:extLst>
          </p:cNvPr>
          <p:cNvSpPr txBox="1">
            <a:spLocks/>
          </p:cNvSpPr>
          <p:nvPr/>
        </p:nvSpPr>
        <p:spPr>
          <a:xfrm>
            <a:off x="676072" y="1483454"/>
            <a:ext cx="11029615" cy="3838683"/>
          </a:xfrm>
          <a:prstGeom prst="rect">
            <a:avLst/>
          </a:prstGeom>
        </p:spPr>
        <p:txBody>
          <a:bodyPr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3600216-31E3-445B-BB3D-3807DD793E60}"/>
              </a:ext>
            </a:extLst>
          </p:cNvPr>
          <p:cNvSpPr/>
          <p:nvPr/>
        </p:nvSpPr>
        <p:spPr>
          <a:xfrm rot="16200000">
            <a:off x="1446836" y="223922"/>
            <a:ext cx="357964" cy="189949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dirty="0">
                <a:solidFill>
                  <a:prstClr val="white"/>
                </a:solidFill>
                <a:latin typeface="Calibri" panose="020F0502020204030204"/>
              </a:rPr>
              <a:t>Organizational Chart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122F56D-1D33-409D-B0D2-0AC5A3AC88EC}"/>
              </a:ext>
            </a:extLst>
          </p:cNvPr>
          <p:cNvSpPr txBox="1">
            <a:spLocks/>
          </p:cNvSpPr>
          <p:nvPr/>
        </p:nvSpPr>
        <p:spPr>
          <a:xfrm>
            <a:off x="676072" y="4259530"/>
            <a:ext cx="11029615" cy="1967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 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4430DC1-C019-4709-AEFC-60723FACB0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2925" y="5647167"/>
            <a:ext cx="3176022" cy="966218"/>
          </a:xfrm>
          <a:prstGeom prst="rect">
            <a:avLst/>
          </a:prstGeom>
        </p:spPr>
      </p:pic>
      <p:graphicFrame>
        <p:nvGraphicFramePr>
          <p:cNvPr id="8" name="Organization Chart 2">
            <a:extLst>
              <a:ext uri="{FF2B5EF4-FFF2-40B4-BE49-F238E27FC236}">
                <a16:creationId xmlns:a16="http://schemas.microsoft.com/office/drawing/2014/main" id="{1143EAA5-294B-4AB3-8BAB-3E0F4297DD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8259252"/>
              </p:ext>
            </p:extLst>
          </p:nvPr>
        </p:nvGraphicFramePr>
        <p:xfrm>
          <a:off x="1143000" y="1293495"/>
          <a:ext cx="8582025" cy="485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3">
            <a:extLst>
              <a:ext uri="{FF2B5EF4-FFF2-40B4-BE49-F238E27FC236}">
                <a16:creationId xmlns:a16="http://schemas.microsoft.com/office/drawing/2014/main" id="{1D4447B1-C622-48F3-ABCD-0F755369DE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9224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A4E73D2-2B2A-4192-A225-B2DE30637E43}"/>
              </a:ext>
            </a:extLst>
          </p:cNvPr>
          <p:cNvSpPr txBox="1">
            <a:spLocks/>
          </p:cNvSpPr>
          <p:nvPr/>
        </p:nvSpPr>
        <p:spPr>
          <a:xfrm>
            <a:off x="676072" y="1483454"/>
            <a:ext cx="11029615" cy="3838683"/>
          </a:xfrm>
          <a:prstGeom prst="rect">
            <a:avLst/>
          </a:prstGeom>
        </p:spPr>
        <p:txBody>
          <a:bodyPr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3600216-31E3-445B-BB3D-3807DD793E60}"/>
              </a:ext>
            </a:extLst>
          </p:cNvPr>
          <p:cNvSpPr/>
          <p:nvPr/>
        </p:nvSpPr>
        <p:spPr>
          <a:xfrm rot="16200000">
            <a:off x="1446836" y="223922"/>
            <a:ext cx="357964" cy="189949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dirty="0">
                <a:solidFill>
                  <a:prstClr val="white"/>
                </a:solidFill>
                <a:latin typeface="Calibri" panose="020F0502020204030204"/>
              </a:rPr>
              <a:t>Reticular Activating System (RAS)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122F56D-1D33-409D-B0D2-0AC5A3AC88EC}"/>
              </a:ext>
            </a:extLst>
          </p:cNvPr>
          <p:cNvSpPr txBox="1">
            <a:spLocks/>
          </p:cNvSpPr>
          <p:nvPr/>
        </p:nvSpPr>
        <p:spPr>
          <a:xfrm>
            <a:off x="676072" y="4259530"/>
            <a:ext cx="11029615" cy="1967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 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4430DC1-C019-4709-AEFC-60723FACB0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2925" y="5647167"/>
            <a:ext cx="3176022" cy="966218"/>
          </a:xfrm>
          <a:prstGeom prst="rect">
            <a:avLst/>
          </a:prstGeom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9B1B63B2-BB9E-4E6C-9AE1-2F5FC11A38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449" y="1914843"/>
            <a:ext cx="7294175" cy="4125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5769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A4E73D2-2B2A-4192-A225-B2DE30637E43}"/>
              </a:ext>
            </a:extLst>
          </p:cNvPr>
          <p:cNvSpPr txBox="1">
            <a:spLocks/>
          </p:cNvSpPr>
          <p:nvPr/>
        </p:nvSpPr>
        <p:spPr>
          <a:xfrm>
            <a:off x="676072" y="1483454"/>
            <a:ext cx="11029615" cy="3838683"/>
          </a:xfrm>
          <a:prstGeom prst="rect">
            <a:avLst/>
          </a:prstGeom>
        </p:spPr>
        <p:txBody>
          <a:bodyPr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BD6FF4-9D10-49A7-B903-A72439B433E8}"/>
              </a:ext>
            </a:extLst>
          </p:cNvPr>
          <p:cNvSpPr txBox="1"/>
          <p:nvPr/>
        </p:nvSpPr>
        <p:spPr>
          <a:xfrm>
            <a:off x="7818120" y="2099009"/>
            <a:ext cx="3459480" cy="1967676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endParaRPr lang="en-US" sz="1000" dirty="0">
              <a:solidFill>
                <a:schemeClr val="bg1"/>
              </a:solidFill>
            </a:endParaRPr>
          </a:p>
          <a:p>
            <a:pPr algn="ctr"/>
            <a:r>
              <a:rPr lang="en-US" sz="5400" dirty="0">
                <a:solidFill>
                  <a:schemeClr val="bg1"/>
                </a:solidFill>
              </a:rPr>
              <a:t>COMFORT ZONE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3600216-31E3-445B-BB3D-3807DD793E60}"/>
              </a:ext>
            </a:extLst>
          </p:cNvPr>
          <p:cNvSpPr/>
          <p:nvPr/>
        </p:nvSpPr>
        <p:spPr>
          <a:xfrm rot="16200000">
            <a:off x="1326429" y="344328"/>
            <a:ext cx="357964" cy="165867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noProof="0" dirty="0">
                <a:solidFill>
                  <a:prstClr val="white"/>
                </a:solidFill>
                <a:latin typeface="Calibri" panose="020F0502020204030204"/>
              </a:rPr>
              <a:t>COMFORT ZONE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122F56D-1D33-409D-B0D2-0AC5A3AC88EC}"/>
              </a:ext>
            </a:extLst>
          </p:cNvPr>
          <p:cNvSpPr txBox="1">
            <a:spLocks/>
          </p:cNvSpPr>
          <p:nvPr/>
        </p:nvSpPr>
        <p:spPr>
          <a:xfrm>
            <a:off x="676072" y="4259530"/>
            <a:ext cx="11029615" cy="1967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 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4430DC1-C019-4709-AEFC-60723FACB0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2925" y="5647167"/>
            <a:ext cx="3176022" cy="96621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0E1D08A-A0F3-44C0-A605-82A607EE45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813" y="1517621"/>
            <a:ext cx="6621548" cy="496616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043745E-C858-42FB-8C8B-4238205BFFDB}"/>
              </a:ext>
            </a:extLst>
          </p:cNvPr>
          <p:cNvSpPr txBox="1"/>
          <p:nvPr/>
        </p:nvSpPr>
        <p:spPr>
          <a:xfrm>
            <a:off x="5948680" y="4851342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i="1" cap="none" dirty="0">
                <a:ea typeface="+mn-lt"/>
                <a:cs typeface="+mn-lt"/>
              </a:rPr>
              <a:t>“If you are willing to do only what is easy, life will be hard.</a:t>
            </a:r>
            <a:endParaRPr lang="en-US" cap="none" dirty="0">
              <a:ea typeface="+mn-lt"/>
              <a:cs typeface="+mn-lt"/>
            </a:endParaRPr>
          </a:p>
          <a:p>
            <a:r>
              <a:rPr lang="en-GB" i="1" cap="none" dirty="0">
                <a:ea typeface="+mn-lt"/>
                <a:cs typeface="+mn-lt"/>
              </a:rPr>
              <a:t> If you will do what is hard, life will be easy.” </a:t>
            </a:r>
            <a:endParaRPr lang="en-US" cap="none" dirty="0">
              <a:ea typeface="+mn-lt"/>
              <a:cs typeface="+mn-lt"/>
            </a:endParaRPr>
          </a:p>
          <a:p>
            <a:r>
              <a:rPr lang="en-GB" dirty="0">
                <a:ea typeface="+mn-lt"/>
                <a:cs typeface="+mn-lt"/>
              </a:rPr>
              <a:t>T HARV EKER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112374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E2B4B33F-363F-4785-BB51-A72A5C8FD2AF}"/>
              </a:ext>
            </a:extLst>
          </p:cNvPr>
          <p:cNvSpPr txBox="1">
            <a:spLocks/>
          </p:cNvSpPr>
          <p:nvPr/>
        </p:nvSpPr>
        <p:spPr>
          <a:xfrm>
            <a:off x="605098" y="1461323"/>
            <a:ext cx="11029615" cy="4616426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u="sng" dirty="0">
                <a:solidFill>
                  <a:srgbClr val="7030A0"/>
                </a:solidFill>
              </a:rPr>
              <a:t>F</a:t>
            </a:r>
            <a:r>
              <a:rPr lang="en-US" dirty="0"/>
              <a:t>alse </a:t>
            </a:r>
            <a:r>
              <a:rPr lang="en-US" u="sng" dirty="0">
                <a:solidFill>
                  <a:srgbClr val="7030A0"/>
                </a:solidFill>
              </a:rPr>
              <a:t>E</a:t>
            </a:r>
            <a:r>
              <a:rPr lang="en-US" dirty="0"/>
              <a:t>xpectations </a:t>
            </a:r>
            <a:r>
              <a:rPr lang="en-US" u="sng" dirty="0">
                <a:solidFill>
                  <a:srgbClr val="7030A0"/>
                </a:solidFill>
              </a:rPr>
              <a:t>A</a:t>
            </a:r>
            <a:r>
              <a:rPr lang="en-US" dirty="0"/>
              <a:t>ppearing </a:t>
            </a:r>
            <a:r>
              <a:rPr lang="en-US" u="sng" dirty="0">
                <a:solidFill>
                  <a:srgbClr val="7030A0"/>
                </a:solidFill>
              </a:rPr>
              <a:t>R</a:t>
            </a:r>
            <a:r>
              <a:rPr lang="en-US" dirty="0"/>
              <a:t>eal</a:t>
            </a:r>
          </a:p>
          <a:p>
            <a:r>
              <a:rPr lang="en-US" dirty="0"/>
              <a:t>Susan Jeffers – feel the fear and do it anyway</a:t>
            </a:r>
          </a:p>
          <a:p>
            <a:r>
              <a:rPr lang="en-US" dirty="0"/>
              <a:t>Stops us making our vision happen </a:t>
            </a:r>
          </a:p>
          <a:p>
            <a:r>
              <a:rPr lang="en-US" dirty="0"/>
              <a:t>Immensely powerful state and USEFUL state  </a:t>
            </a:r>
          </a:p>
          <a:p>
            <a:r>
              <a:rPr lang="en-US" dirty="0"/>
              <a:t>Do not kill fear, tame fear</a:t>
            </a:r>
          </a:p>
          <a:p>
            <a:r>
              <a:rPr lang="en-US" dirty="0"/>
              <a:t>Proceed with caution </a:t>
            </a:r>
          </a:p>
          <a:p>
            <a:r>
              <a:rPr lang="en-US" dirty="0"/>
              <a:t>Creatures of habit, practice acting in spite of fear </a:t>
            </a:r>
          </a:p>
          <a:p>
            <a:r>
              <a:rPr lang="en-US" dirty="0"/>
              <a:t>Proceed with caution </a:t>
            </a:r>
          </a:p>
          <a:p>
            <a:r>
              <a:rPr lang="en-US" dirty="0"/>
              <a:t>Use it to </a:t>
            </a:r>
            <a:r>
              <a:rPr lang="en-US" dirty="0" err="1"/>
              <a:t>mobilise</a:t>
            </a:r>
            <a:r>
              <a:rPr lang="en-US" dirty="0"/>
              <a:t> you, not freeze you </a:t>
            </a:r>
          </a:p>
          <a:p>
            <a:r>
              <a:rPr lang="en-US" dirty="0"/>
              <a:t>Use it to transform you, allow it to expand you experience and comfort zone </a:t>
            </a:r>
          </a:p>
          <a:p>
            <a:r>
              <a:rPr lang="en-US" dirty="0"/>
              <a:t>It is there not to stop us, it is there to encourage us to do things in the correct way</a:t>
            </a:r>
          </a:p>
          <a:p>
            <a:r>
              <a:rPr lang="en-GB" dirty="0"/>
              <a:t>Do not remove discomfort, it is not good to be comfortable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5718A2-B846-4523-B17E-45F06E7F0250}"/>
              </a:ext>
            </a:extLst>
          </p:cNvPr>
          <p:cNvSpPr txBox="1"/>
          <p:nvPr/>
        </p:nvSpPr>
        <p:spPr>
          <a:xfrm>
            <a:off x="6539800" y="2181022"/>
            <a:ext cx="4517928" cy="1477328"/>
          </a:xfrm>
          <a:prstGeom prst="rect">
            <a:avLst/>
          </a:prstGeom>
          <a:solidFill>
            <a:srgbClr val="6600CC"/>
          </a:solidFill>
        </p:spPr>
        <p:txBody>
          <a:bodyPr wrap="square" rtlCol="0">
            <a:spAutoFit/>
          </a:bodyPr>
          <a:lstStyle/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sz="5400" dirty="0">
                <a:solidFill>
                  <a:schemeClr val="bg1"/>
                </a:solidFill>
              </a:rPr>
              <a:t>FEAR</a:t>
            </a:r>
          </a:p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7E32678-11B1-4F4F-BF84-C84FC5E732CC}"/>
              </a:ext>
            </a:extLst>
          </p:cNvPr>
          <p:cNvSpPr/>
          <p:nvPr/>
        </p:nvSpPr>
        <p:spPr>
          <a:xfrm rot="16200000">
            <a:off x="1320453" y="332362"/>
            <a:ext cx="357964" cy="165867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noProof="0" dirty="0">
                <a:solidFill>
                  <a:prstClr val="white"/>
                </a:solidFill>
                <a:latin typeface="Calibri" panose="020F0502020204030204"/>
              </a:rPr>
              <a:t>FEAR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27B495E-59E8-4D88-B474-B7F295C75E6E}"/>
              </a:ext>
            </a:extLst>
          </p:cNvPr>
          <p:cNvSpPr txBox="1">
            <a:spLocks/>
          </p:cNvSpPr>
          <p:nvPr/>
        </p:nvSpPr>
        <p:spPr>
          <a:xfrm>
            <a:off x="605098" y="4577208"/>
            <a:ext cx="11029615" cy="1967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A298AD7-8F13-4E4F-9006-406C7B0D3A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2925" y="5647167"/>
            <a:ext cx="3176022" cy="966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108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E2B4B33F-363F-4785-BB51-A72A5C8FD2AF}"/>
              </a:ext>
            </a:extLst>
          </p:cNvPr>
          <p:cNvSpPr txBox="1">
            <a:spLocks/>
          </p:cNvSpPr>
          <p:nvPr/>
        </p:nvSpPr>
        <p:spPr>
          <a:xfrm>
            <a:off x="605098" y="1461323"/>
            <a:ext cx="11029615" cy="4413959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To grow you must move through into this </a:t>
            </a:r>
          </a:p>
          <a:p>
            <a:r>
              <a:rPr lang="en-US" dirty="0"/>
              <a:t>Comfort zone, over-rated, warm, fuzzy and secure – NO GROWTH</a:t>
            </a:r>
          </a:p>
          <a:p>
            <a:r>
              <a:rPr lang="en-US" dirty="0"/>
              <a:t>Only time you grow is in the </a:t>
            </a:r>
            <a:r>
              <a:rPr lang="en-US" dirty="0" err="1"/>
              <a:t>uncomfort</a:t>
            </a:r>
            <a:r>
              <a:rPr lang="en-US" dirty="0"/>
              <a:t> zone</a:t>
            </a:r>
          </a:p>
          <a:p>
            <a:r>
              <a:rPr lang="en-GB" dirty="0"/>
              <a:t>The more comfort becomes your priority, the more contracted you become with fear </a:t>
            </a:r>
          </a:p>
          <a:p>
            <a:r>
              <a:rPr lang="en-GB" dirty="0"/>
              <a:t>S-T-R-E-T-C-H yourself you expand your opportunity zone and more you fill it </a:t>
            </a:r>
          </a:p>
          <a:p>
            <a:r>
              <a:rPr lang="en-GB" dirty="0"/>
              <a:t>Level 5 life (now) to Level 10 life (future)</a:t>
            </a:r>
          </a:p>
          <a:p>
            <a:r>
              <a:rPr lang="en-US" dirty="0"/>
              <a:t>Level 0-5 comfort </a:t>
            </a:r>
          </a:p>
          <a:p>
            <a:r>
              <a:rPr lang="en-US" dirty="0"/>
              <a:t>Level 6-10 – </a:t>
            </a:r>
            <a:r>
              <a:rPr lang="en-US" dirty="0" err="1"/>
              <a:t>uncomfort</a:t>
            </a:r>
            <a:r>
              <a:rPr lang="en-US" dirty="0"/>
              <a:t> zone </a:t>
            </a:r>
          </a:p>
          <a:p>
            <a:r>
              <a:rPr lang="en-US" dirty="0" err="1"/>
              <a:t>Uncomfort</a:t>
            </a:r>
            <a:r>
              <a:rPr lang="en-US" dirty="0"/>
              <a:t> at first – stick with it and push on</a:t>
            </a:r>
          </a:p>
          <a:p>
            <a:r>
              <a:rPr lang="en-US" dirty="0"/>
              <a:t>Creatures of habit – we must practice, in spite of fear, in spite of doubt, in spite of uncertainty, in spite of inconvenience </a:t>
            </a:r>
          </a:p>
          <a:p>
            <a:r>
              <a:rPr lang="en-US" dirty="0" err="1"/>
              <a:t>Recognise</a:t>
            </a:r>
            <a:r>
              <a:rPr lang="en-US" dirty="0"/>
              <a:t> it, don’t retreat and acknowledge your growth</a:t>
            </a:r>
          </a:p>
          <a:p>
            <a:r>
              <a:rPr lang="en-US" dirty="0"/>
              <a:t>If your goal is comfort please change it, please aim for discomfort </a:t>
            </a:r>
          </a:p>
          <a:p>
            <a:r>
              <a:rPr lang="en-US" dirty="0"/>
              <a:t>T </a:t>
            </a:r>
            <a:r>
              <a:rPr lang="en-US" dirty="0" err="1"/>
              <a:t>Harv</a:t>
            </a:r>
            <a:r>
              <a:rPr lang="en-US" dirty="0"/>
              <a:t> </a:t>
            </a:r>
            <a:r>
              <a:rPr lang="en-US" dirty="0" err="1"/>
              <a:t>Eker</a:t>
            </a:r>
            <a:r>
              <a:rPr lang="en-US" dirty="0"/>
              <a:t> – “ No one ever died of discomfort, yet, living in the name of comfort has killed more ideas, more opportunities, more actions and more growth than everything else combined. Comfort kills”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5718A2-B846-4523-B17E-45F06E7F0250}"/>
              </a:ext>
            </a:extLst>
          </p:cNvPr>
          <p:cNvSpPr txBox="1"/>
          <p:nvPr/>
        </p:nvSpPr>
        <p:spPr>
          <a:xfrm>
            <a:off x="8023706" y="1421652"/>
            <a:ext cx="3745241" cy="263149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1050" dirty="0">
              <a:solidFill>
                <a:schemeClr val="bg1"/>
              </a:solidFill>
            </a:endParaRPr>
          </a:p>
          <a:p>
            <a:pPr algn="ctr"/>
            <a:r>
              <a:rPr lang="en-US" sz="4800" dirty="0" err="1">
                <a:solidFill>
                  <a:schemeClr val="bg1"/>
                </a:solidFill>
              </a:rPr>
              <a:t>Uncomfort</a:t>
            </a:r>
            <a:r>
              <a:rPr lang="en-US" sz="48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sz="4800" dirty="0">
                <a:solidFill>
                  <a:schemeClr val="bg1"/>
                </a:solidFill>
              </a:rPr>
              <a:t>zone</a:t>
            </a:r>
          </a:p>
          <a:p>
            <a:pPr algn="ctr"/>
            <a:r>
              <a:rPr lang="en-US" sz="4800" dirty="0">
                <a:solidFill>
                  <a:schemeClr val="bg1"/>
                </a:solidFill>
              </a:rPr>
              <a:t>is best!  </a:t>
            </a:r>
          </a:p>
          <a:p>
            <a:pPr algn="ctr"/>
            <a:endParaRPr lang="en-US" sz="1050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7E32678-11B1-4F4F-BF84-C84FC5E732CC}"/>
              </a:ext>
            </a:extLst>
          </p:cNvPr>
          <p:cNvSpPr/>
          <p:nvPr/>
        </p:nvSpPr>
        <p:spPr>
          <a:xfrm rot="16200000">
            <a:off x="1320453" y="332362"/>
            <a:ext cx="357964" cy="165867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dirty="0">
                <a:solidFill>
                  <a:prstClr val="white"/>
                </a:solidFill>
                <a:latin typeface="Calibri" panose="020F0502020204030204"/>
              </a:rPr>
              <a:t>UN</a:t>
            </a:r>
            <a:r>
              <a:rPr lang="en-US" sz="1050" noProof="0" dirty="0">
                <a:solidFill>
                  <a:prstClr val="white"/>
                </a:solidFill>
                <a:latin typeface="Calibri" panose="020F0502020204030204"/>
              </a:rPr>
              <a:t>COMFORT ZONE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27B495E-59E8-4D88-B474-B7F295C75E6E}"/>
              </a:ext>
            </a:extLst>
          </p:cNvPr>
          <p:cNvSpPr txBox="1">
            <a:spLocks/>
          </p:cNvSpPr>
          <p:nvPr/>
        </p:nvSpPr>
        <p:spPr>
          <a:xfrm>
            <a:off x="605098" y="4323195"/>
            <a:ext cx="11029615" cy="1967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AC25B0E-3A79-4CF9-B7C1-8DCABD63DE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2925" y="5647167"/>
            <a:ext cx="3176022" cy="966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582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E2B4B33F-363F-4785-BB51-A72A5C8FD2AF}"/>
              </a:ext>
            </a:extLst>
          </p:cNvPr>
          <p:cNvSpPr txBox="1">
            <a:spLocks/>
          </p:cNvSpPr>
          <p:nvPr/>
        </p:nvSpPr>
        <p:spPr>
          <a:xfrm>
            <a:off x="605098" y="1461323"/>
            <a:ext cx="11029615" cy="5152062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Recognise fear – realise you are fearful</a:t>
            </a:r>
          </a:p>
          <a:p>
            <a:pPr marL="0" indent="0">
              <a:buNone/>
            </a:pPr>
            <a:r>
              <a:rPr lang="en-GB" dirty="0"/>
              <a:t>     Feel it and immerse yourself in it</a:t>
            </a:r>
          </a:p>
          <a:p>
            <a:pPr marL="0" indent="0">
              <a:buNone/>
            </a:pPr>
            <a:r>
              <a:rPr lang="en-GB" dirty="0"/>
              <a:t>     Notice what is happening, emotionally &amp; physically </a:t>
            </a:r>
          </a:p>
          <a:p>
            <a:pPr marL="0" indent="0">
              <a:buNone/>
            </a:pPr>
            <a:r>
              <a:rPr lang="en-GB" dirty="0"/>
              <a:t>     Notice it, stay with it  </a:t>
            </a:r>
          </a:p>
          <a:p>
            <a:pPr marL="0" indent="0">
              <a:buNone/>
            </a:pPr>
            <a:r>
              <a:rPr lang="en-GB" dirty="0"/>
              <a:t>     Choose to acknowledge it, and ask what it is telling you, how can you use this</a:t>
            </a:r>
          </a:p>
          <a:p>
            <a:pPr marL="0" indent="0">
              <a:buNone/>
            </a:pPr>
            <a:r>
              <a:rPr lang="en-GB" dirty="0"/>
              <a:t>     Enjoy it, enjoying noticing how fearful you are  </a:t>
            </a:r>
          </a:p>
          <a:p>
            <a:pPr marL="0" indent="0">
              <a:buNone/>
            </a:pPr>
            <a:r>
              <a:rPr lang="en-GB" dirty="0"/>
              <a:t>     NOW GO BEYOND THE FEAR – you have noticed what needs to be noted so deliberately </a:t>
            </a:r>
          </a:p>
          <a:p>
            <a:pPr marL="0" indent="0">
              <a:buNone/>
            </a:pPr>
            <a:r>
              <a:rPr lang="en-GB" dirty="0"/>
              <a:t>     &amp; consciously step beyond </a:t>
            </a:r>
          </a:p>
          <a:p>
            <a:r>
              <a:rPr lang="en-GB" dirty="0"/>
              <a:t>What is the fear doing?  </a:t>
            </a:r>
          </a:p>
          <a:p>
            <a:pPr marL="0" indent="0">
              <a:buNone/>
            </a:pPr>
            <a:r>
              <a:rPr lang="en-GB" dirty="0"/>
              <a:t>    It is getting you to really focus – excellent </a:t>
            </a:r>
          </a:p>
          <a:p>
            <a:pPr marL="0" indent="0">
              <a:buNone/>
            </a:pPr>
            <a:r>
              <a:rPr lang="en-GB" dirty="0"/>
              <a:t>    Shift mindset to imagine the fear was transformed into an unstoppable energy</a:t>
            </a:r>
          </a:p>
          <a:p>
            <a:pPr marL="0" indent="0">
              <a:buNone/>
            </a:pPr>
            <a:r>
              <a:rPr lang="en-GB" dirty="0"/>
              <a:t>    Let the fear sit really comfortably with you </a:t>
            </a:r>
          </a:p>
          <a:p>
            <a:pPr marL="0" indent="0">
              <a:buNone/>
            </a:pPr>
            <a:r>
              <a:rPr lang="en-GB" dirty="0"/>
              <a:t>    Imagine the situation, how would it be if you had tremendous energy? How would it be if you were focused?  Now use that energy to get organized. </a:t>
            </a:r>
          </a:p>
          <a:p>
            <a:pPr marL="0" indent="0">
              <a:buNone/>
            </a:pPr>
            <a:r>
              <a:rPr lang="en-GB" dirty="0"/>
              <a:t>    List exactly what you need to do to prepare and get organised, rehears  - this will desensitize you to the fear</a:t>
            </a:r>
          </a:p>
          <a:p>
            <a:r>
              <a:rPr lang="en-US" dirty="0"/>
              <a:t>Now decide. What are the pluses? What are the negatives? Should you just do it? </a:t>
            </a:r>
          </a:p>
          <a:p>
            <a:pPr marL="0" indent="0">
              <a:buNone/>
            </a:pPr>
            <a:r>
              <a:rPr lang="en-US" dirty="0"/>
              <a:t>    Get really clear on it </a:t>
            </a:r>
          </a:p>
          <a:p>
            <a:pPr marL="0" indent="0">
              <a:buNone/>
            </a:pPr>
            <a:r>
              <a:rPr lang="en-US" dirty="0"/>
              <a:t>    Focus on the preparation</a:t>
            </a:r>
          </a:p>
          <a:p>
            <a:pPr marL="0" indent="0">
              <a:buNone/>
            </a:pPr>
            <a:r>
              <a:rPr lang="en-US" dirty="0"/>
              <a:t>    Focus on the feeling afterwards </a:t>
            </a:r>
          </a:p>
          <a:p>
            <a:pPr marL="0" indent="0">
              <a:buNone/>
            </a:pPr>
            <a:r>
              <a:rPr lang="en-US" dirty="0"/>
              <a:t>    Fear is about “what if”. What if it doesn’t / what if it does.  You have widened your comfort zone whatever happens</a:t>
            </a:r>
          </a:p>
          <a:p>
            <a:r>
              <a:rPr lang="en-US" dirty="0"/>
              <a:t>What about failure?  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5718A2-B846-4523-B17E-45F06E7F0250}"/>
              </a:ext>
            </a:extLst>
          </p:cNvPr>
          <p:cNvSpPr txBox="1"/>
          <p:nvPr/>
        </p:nvSpPr>
        <p:spPr>
          <a:xfrm>
            <a:off x="6576211" y="2167742"/>
            <a:ext cx="4517928" cy="175432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</a:rPr>
              <a:t>TAMING  FEAR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7E32678-11B1-4F4F-BF84-C84FC5E732CC}"/>
              </a:ext>
            </a:extLst>
          </p:cNvPr>
          <p:cNvSpPr/>
          <p:nvPr/>
        </p:nvSpPr>
        <p:spPr>
          <a:xfrm rot="16200000">
            <a:off x="1320453" y="332362"/>
            <a:ext cx="357964" cy="165867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dirty="0">
                <a:solidFill>
                  <a:prstClr val="white"/>
                </a:solidFill>
                <a:latin typeface="Calibri" panose="020F0502020204030204"/>
              </a:rPr>
              <a:t>Taming fear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27B495E-59E8-4D88-B474-B7F295C75E6E}"/>
              </a:ext>
            </a:extLst>
          </p:cNvPr>
          <p:cNvSpPr txBox="1">
            <a:spLocks/>
          </p:cNvSpPr>
          <p:nvPr/>
        </p:nvSpPr>
        <p:spPr>
          <a:xfrm>
            <a:off x="605098" y="4379993"/>
            <a:ext cx="11029615" cy="1967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96C145F-0825-4679-908E-8CC7335D30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2925" y="5647167"/>
            <a:ext cx="3176022" cy="96621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0179C4A-37EB-4D33-A8E7-636D8101C94C}"/>
              </a:ext>
            </a:extLst>
          </p:cNvPr>
          <p:cNvSpPr txBox="1"/>
          <p:nvPr/>
        </p:nvSpPr>
        <p:spPr>
          <a:xfrm>
            <a:off x="6576211" y="1232875"/>
            <a:ext cx="4517928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WE DON’T FAIL – WE LEARN</a:t>
            </a:r>
          </a:p>
          <a:p>
            <a:pPr algn="ctr"/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723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E2B4B33F-363F-4785-BB51-A72A5C8FD2AF}"/>
              </a:ext>
            </a:extLst>
          </p:cNvPr>
          <p:cNvSpPr txBox="1">
            <a:spLocks/>
          </p:cNvSpPr>
          <p:nvPr/>
        </p:nvSpPr>
        <p:spPr>
          <a:xfrm>
            <a:off x="605098" y="1461323"/>
            <a:ext cx="11029615" cy="424957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“Training and managing your mind is the most important skill you will ever own in terms of happiness and success” </a:t>
            </a:r>
          </a:p>
          <a:p>
            <a:r>
              <a:rPr lang="en-GB" dirty="0"/>
              <a:t>Train your mind </a:t>
            </a:r>
          </a:p>
          <a:p>
            <a:r>
              <a:rPr lang="en-GB" dirty="0"/>
              <a:t> You can choose your thoughts – you run your thoughts</a:t>
            </a:r>
          </a:p>
          <a:p>
            <a:r>
              <a:rPr lang="en-GB" dirty="0"/>
              <a:t>Robert Allen – “No thought lives in your head rent free” </a:t>
            </a:r>
          </a:p>
          <a:p>
            <a:r>
              <a:rPr lang="en-GB" dirty="0"/>
              <a:t>Negative thoughts – pay for in energy, money, time, worry, </a:t>
            </a:r>
          </a:p>
          <a:p>
            <a:pPr marL="0" indent="0">
              <a:buNone/>
            </a:pPr>
            <a:r>
              <a:rPr lang="en-GB" dirty="0"/>
              <a:t>level of happiness</a:t>
            </a:r>
          </a:p>
          <a:p>
            <a:r>
              <a:rPr lang="en-GB" dirty="0"/>
              <a:t>Empowering &amp; non empowering thoughts </a:t>
            </a:r>
          </a:p>
          <a:p>
            <a:r>
              <a:rPr lang="en-GB" dirty="0"/>
              <a:t>Awareness and observation</a:t>
            </a:r>
          </a:p>
          <a:p>
            <a:r>
              <a:rPr lang="en-GB" dirty="0"/>
              <a:t>Are they supportive to your success and happiness </a:t>
            </a:r>
          </a:p>
          <a:p>
            <a:r>
              <a:rPr lang="en-GB" dirty="0"/>
              <a:t>Change them to empowering ones</a:t>
            </a:r>
          </a:p>
          <a:p>
            <a:r>
              <a:rPr lang="en-GB" dirty="0"/>
              <a:t>Power thinking v positive thinking  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5718A2-B846-4523-B17E-45F06E7F0250}"/>
              </a:ext>
            </a:extLst>
          </p:cNvPr>
          <p:cNvSpPr txBox="1"/>
          <p:nvPr/>
        </p:nvSpPr>
        <p:spPr>
          <a:xfrm>
            <a:off x="6645837" y="2205521"/>
            <a:ext cx="4517928" cy="175432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</a:rPr>
              <a:t>TRAIN YOUR MIND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7E32678-11B1-4F4F-BF84-C84FC5E732CC}"/>
              </a:ext>
            </a:extLst>
          </p:cNvPr>
          <p:cNvSpPr/>
          <p:nvPr/>
        </p:nvSpPr>
        <p:spPr>
          <a:xfrm rot="16200000">
            <a:off x="1320453" y="332362"/>
            <a:ext cx="357964" cy="165867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dirty="0">
                <a:solidFill>
                  <a:prstClr val="white"/>
                </a:solidFill>
                <a:latin typeface="Calibri" panose="020F0502020204030204"/>
              </a:rPr>
              <a:t>THOUGHTS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27B495E-59E8-4D88-B474-B7F295C75E6E}"/>
              </a:ext>
            </a:extLst>
          </p:cNvPr>
          <p:cNvSpPr txBox="1">
            <a:spLocks/>
          </p:cNvSpPr>
          <p:nvPr/>
        </p:nvSpPr>
        <p:spPr>
          <a:xfrm>
            <a:off x="605098" y="4351595"/>
            <a:ext cx="11029615" cy="1967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51CB449-9A6A-45C8-AE07-D6B30D516F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2925" y="5647167"/>
            <a:ext cx="3176022" cy="966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4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ocation xmlns="a7b70adb-7633-4c23-8075-9ef2f2ccfcf1">
      <Url xsi:nil="true"/>
      <Description xsi:nil="true"/>
    </Lo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9AEAF14764ED40BA26E92D1A0A0CF1" ma:contentTypeVersion="13" ma:contentTypeDescription="Create a new document." ma:contentTypeScope="" ma:versionID="6edb902f7c59c236455a76dc8f43f754">
  <xsd:schema xmlns:xsd="http://www.w3.org/2001/XMLSchema" xmlns:xs="http://www.w3.org/2001/XMLSchema" xmlns:p="http://schemas.microsoft.com/office/2006/metadata/properties" xmlns:ns2="a7b70adb-7633-4c23-8075-9ef2f2ccfcf1" xmlns:ns3="64805f49-397e-4634-8686-4bc057c5900a" targetNamespace="http://schemas.microsoft.com/office/2006/metadata/properties" ma:root="true" ma:fieldsID="4fbe0139d04130ad649d8e27d6ebe859" ns2:_="" ns3:_="">
    <xsd:import namespace="a7b70adb-7633-4c23-8075-9ef2f2ccfcf1"/>
    <xsd:import namespace="64805f49-397e-4634-8686-4bc057c590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b70adb-7633-4c23-8075-9ef2f2ccfc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Location" ma:index="14" nillable="true" ma:displayName="Location" ma:format="Hyperlink" ma:internalName="Location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805f49-397e-4634-8686-4bc057c5900a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AC8B91-EF30-4AD7-BC96-B77B39699B06}">
  <ds:schemaRefs>
    <ds:schemaRef ds:uri="http://schemas.microsoft.com/office/infopath/2007/PartnerControls"/>
    <ds:schemaRef ds:uri="http://purl.org/dc/elements/1.1/"/>
    <ds:schemaRef ds:uri="a7b70adb-7633-4c23-8075-9ef2f2ccfcf1"/>
    <ds:schemaRef ds:uri="http://schemas.microsoft.com/office/2006/documentManagement/types"/>
    <ds:schemaRef ds:uri="http://www.w3.org/XML/1998/namespace"/>
    <ds:schemaRef ds:uri="http://purl.org/dc/dcmitype/"/>
    <ds:schemaRef ds:uri="http://purl.org/dc/terms/"/>
    <ds:schemaRef ds:uri="http://schemas.microsoft.com/office/2006/metadata/properties"/>
    <ds:schemaRef ds:uri="http://schemas.openxmlformats.org/package/2006/metadata/core-properties"/>
    <ds:schemaRef ds:uri="64805f49-397e-4634-8686-4bc057c5900a"/>
  </ds:schemaRefs>
</ds:datastoreItem>
</file>

<file path=customXml/itemProps2.xml><?xml version="1.0" encoding="utf-8"?>
<ds:datastoreItem xmlns:ds="http://schemas.openxmlformats.org/officeDocument/2006/customXml" ds:itemID="{FE4B0450-5BDC-468D-84BF-9EA0430A44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b70adb-7633-4c23-8075-9ef2f2ccfcf1"/>
    <ds:schemaRef ds:uri="64805f49-397e-4634-8686-4bc057c590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7CBD8E0-B230-4159-BA77-AA929802AD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8363</TotalTime>
  <Words>756</Words>
  <Application>Microsoft Office PowerPoint</Application>
  <PresentationFormat>Widescreen</PresentationFormat>
  <Paragraphs>131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Futura Medium</vt:lpstr>
      <vt:lpstr>Gill Sans MT</vt:lpstr>
      <vt:lpstr>Times New Roman</vt:lpstr>
      <vt:lpstr>Wingdings 2</vt:lpstr>
      <vt:lpstr>Dividend</vt:lpstr>
      <vt:lpstr>Begin with the end in mind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90 DAY PLANNING beating covid 19</dc:title>
  <dc:creator>Edward Brunt</dc:creator>
  <cp:lastModifiedBy>kevin riley</cp:lastModifiedBy>
  <cp:revision>87</cp:revision>
  <cp:lastPrinted>2020-04-05T11:12:29Z</cp:lastPrinted>
  <dcterms:created xsi:type="dcterms:W3CDTF">2020-03-16T15:50:19Z</dcterms:created>
  <dcterms:modified xsi:type="dcterms:W3CDTF">2020-08-17T14:56:30Z</dcterms:modified>
</cp:coreProperties>
</file>